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804" r:id="rId4"/>
  </p:sldMasterIdLst>
  <p:sldIdLst>
    <p:sldId id="26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DAA3AC-21E0-42D6-82CF-C97FF400B0C5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4B6E3F-9DB2-4449-8AC6-1AC8A9AA14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572032" cy="554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mila.ck.ua/images/stories/12344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sadba-tarasa-shevchenko-morintsy-cherkasskaya-obl-ukra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Моє рідне село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5429288" cy="58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572428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тринадцятий</a:t>
            </a:r>
            <a:r>
              <a:rPr lang="ru-RU" dirty="0" smtClean="0"/>
              <a:t> </a:t>
            </a:r>
            <a:r>
              <a:rPr lang="ru-RU" dirty="0" err="1" smtClean="0"/>
              <a:t>минало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dirty="0" smtClean="0"/>
              <a:t>пас ягнята за </a:t>
            </a:r>
            <a:r>
              <a:rPr lang="ru-RU" dirty="0" smtClean="0"/>
              <a:t>селом…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492896"/>
            <a:ext cx="5256584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500958" cy="562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Тарас Григорович Шевченко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</a:t>
            </a:r>
            <a:r>
              <a:rPr lang="ru-RU" sz="2800" dirty="0" smtClean="0"/>
              <a:t> Г. </a:t>
            </a:r>
            <a:r>
              <a:rPr lang="ru-RU" sz="2800" dirty="0" err="1" smtClean="0"/>
              <a:t>Честахівським</a:t>
            </a:r>
            <a:r>
              <a:rPr lang="ru-RU" sz="2800" dirty="0" smtClean="0"/>
              <a:t>, </a:t>
            </a:r>
            <a:r>
              <a:rPr lang="ru-RU" sz="2800" dirty="0" err="1" smtClean="0"/>
              <a:t>братами</a:t>
            </a:r>
            <a:r>
              <a:rPr lang="ru-RU" sz="2800" dirty="0" smtClean="0"/>
              <a:t> О. та М. </a:t>
            </a:r>
            <a:r>
              <a:rPr lang="ru-RU" sz="2800" dirty="0" err="1" smtClean="0"/>
              <a:t>Лазаревськими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і</a:t>
            </a:r>
            <a:r>
              <a:rPr lang="ru-RU" sz="2800" dirty="0" smtClean="0"/>
              <a:t> П. </a:t>
            </a:r>
            <a:r>
              <a:rPr lang="ru-RU" sz="2800" dirty="0" err="1" smtClean="0"/>
              <a:t>Якушкіним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500042"/>
            <a:ext cx="4562467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357718" cy="58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25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Литейная</vt:lpstr>
      <vt:lpstr>Бумажная</vt:lpstr>
      <vt:lpstr>Аспект</vt:lpstr>
      <vt:lpstr>Апекс</vt:lpstr>
      <vt:lpstr>Слайд 1</vt:lpstr>
      <vt:lpstr>Моє рідне село</vt:lpstr>
      <vt:lpstr>Слайд 3</vt:lpstr>
      <vt:lpstr>Слайд 4</vt:lpstr>
      <vt:lpstr>Мені тринадцятий минало. я пас ягнята за селом… </vt:lpstr>
      <vt:lpstr>Слайд 6</vt:lpstr>
      <vt:lpstr>Тарас Григорович Шевченко разом з своїми друзями Г. Честахівським, братами О. та М. Лазаревськими  і П. Якушкіним.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 мене в сем’ї великій, В сім’ї вольній, новій, Не забудьте пом’янути Незлим тихим словом.</dc:title>
  <dc:creator>Uzer</dc:creator>
  <cp:lastModifiedBy>Lenovo</cp:lastModifiedBy>
  <cp:revision>14</cp:revision>
  <dcterms:created xsi:type="dcterms:W3CDTF">2014-03-04T19:46:02Z</dcterms:created>
  <dcterms:modified xsi:type="dcterms:W3CDTF">2014-03-31T10:00:08Z</dcterms:modified>
</cp:coreProperties>
</file>