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56" r:id="rId3"/>
    <p:sldId id="259" r:id="rId4"/>
    <p:sldId id="264" r:id="rId5"/>
    <p:sldId id="263" r:id="rId6"/>
    <p:sldId id="262" r:id="rId7"/>
    <p:sldId id="269" r:id="rId8"/>
    <p:sldId id="268" r:id="rId9"/>
    <p:sldId id="267" r:id="rId10"/>
    <p:sldId id="266" r:id="rId11"/>
    <p:sldId id="25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1B2DE-DAAD-42FA-8910-08A1FC40A6E8}" type="doc">
      <dgm:prSet loTypeId="urn:microsoft.com/office/officeart/2005/8/layout/pyramid4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C35A0B7-89A4-41D6-BB06-62E6C7F77345}">
      <dgm:prSet phldrT="[Текст]" custT="1"/>
      <dgm:spPr/>
      <dgm:t>
        <a:bodyPr/>
        <a:lstStyle/>
        <a:p>
          <a:pPr algn="ctr"/>
          <a:r>
            <a:rPr lang="uk-UA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освіта спрямована на розвиток загальної креативності учасників педагогічного процесу</a:t>
          </a:r>
          <a:endParaRPr lang="ru-RU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791D59-4DB4-4E3B-854D-8D858071DB68}" type="parTrans" cxnId="{ACD0C653-FBF3-45B3-B291-9140F40DE52F}">
      <dgm:prSet/>
      <dgm:spPr/>
      <dgm:t>
        <a:bodyPr/>
        <a:lstStyle/>
        <a:p>
          <a:pPr algn="ctr"/>
          <a:endParaRPr lang="ru-RU"/>
        </a:p>
      </dgm:t>
    </dgm:pt>
    <dgm:pt modelId="{B2796D86-6608-4D09-8F05-4096E98A8C53}" type="sibTrans" cxnId="{ACD0C653-FBF3-45B3-B291-9140F40DE52F}">
      <dgm:prSet/>
      <dgm:spPr/>
      <dgm:t>
        <a:bodyPr/>
        <a:lstStyle/>
        <a:p>
          <a:pPr algn="ctr"/>
          <a:endParaRPr lang="ru-RU"/>
        </a:p>
      </dgm:t>
    </dgm:pt>
    <dgm:pt modelId="{C4395A53-D35D-4251-BE71-F4B5780E3FED}">
      <dgm:prSet phldrT="[Текст]" custT="1"/>
      <dgm:spPr/>
      <dgm:t>
        <a:bodyPr/>
        <a:lstStyle/>
        <a:p>
          <a:pPr algn="ctr"/>
          <a:r>
            <a:rPr lang="uk-UA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освіта з гнучкою системою форми організації навчально-виховного процесу відповідно до нахилів та потреб учнів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F43AF4-A211-4A0B-821E-385A2FC0D914}" type="parTrans" cxnId="{8A6FB620-4407-40E1-9890-CB5BD925ADD7}">
      <dgm:prSet/>
      <dgm:spPr/>
      <dgm:t>
        <a:bodyPr/>
        <a:lstStyle/>
        <a:p>
          <a:pPr algn="ctr"/>
          <a:endParaRPr lang="ru-RU"/>
        </a:p>
      </dgm:t>
    </dgm:pt>
    <dgm:pt modelId="{1CD49CD6-1113-4537-8ED4-1A0737E2C421}" type="sibTrans" cxnId="{8A6FB620-4407-40E1-9890-CB5BD925ADD7}">
      <dgm:prSet/>
      <dgm:spPr/>
      <dgm:t>
        <a:bodyPr/>
        <a:lstStyle/>
        <a:p>
          <a:pPr algn="ctr"/>
          <a:endParaRPr lang="ru-RU"/>
        </a:p>
      </dgm:t>
    </dgm:pt>
    <dgm:pt modelId="{3BDBDA75-B7EA-441C-98E0-5B38BABD0159}">
      <dgm:prSet phldrT="[Текст]" custT="1"/>
      <dgm:spPr>
        <a:solidFill>
          <a:schemeClr val="accent2"/>
        </a:solidFill>
      </dgm:spPr>
      <dgm:t>
        <a:bodyPr/>
        <a:lstStyle/>
        <a:p>
          <a:pPr algn="ctr"/>
          <a:r>
            <a:rPr lang="ru-RU" sz="1900" b="0" i="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Креативна</a:t>
          </a:r>
          <a:r>
            <a:rPr lang="ru-RU" sz="1900" b="0" i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i="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осв</a:t>
          </a:r>
          <a:r>
            <a:rPr lang="uk-UA" sz="1900" b="0" i="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іта</a:t>
          </a:r>
          <a:r>
            <a:rPr lang="uk-UA" sz="1900" b="0" i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визначається як:</a:t>
          </a:r>
          <a:endParaRPr lang="ru-RU" sz="1900" b="0" i="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2FF600-856E-4875-AE00-2EF14027BA81}" type="parTrans" cxnId="{02E165E3-54AE-4C05-93F1-8A404DC16CE4}">
      <dgm:prSet/>
      <dgm:spPr/>
      <dgm:t>
        <a:bodyPr/>
        <a:lstStyle/>
        <a:p>
          <a:pPr algn="ctr"/>
          <a:endParaRPr lang="ru-RU"/>
        </a:p>
      </dgm:t>
    </dgm:pt>
    <dgm:pt modelId="{13FBAD97-D31B-4F85-9BA8-309253681E70}" type="sibTrans" cxnId="{02E165E3-54AE-4C05-93F1-8A404DC16CE4}">
      <dgm:prSet/>
      <dgm:spPr/>
      <dgm:t>
        <a:bodyPr/>
        <a:lstStyle/>
        <a:p>
          <a:pPr algn="ctr"/>
          <a:endParaRPr lang="ru-RU"/>
        </a:p>
      </dgm:t>
    </dgm:pt>
    <dgm:pt modelId="{B6B45FD6-A846-47AB-8808-65D76C692779}">
      <dgm:prSet phldrT="[Текст]" custT="1"/>
      <dgm:spPr/>
      <dgm:t>
        <a:bodyPr/>
        <a:lstStyle/>
        <a:p>
          <a:pPr algn="ctr"/>
          <a:r>
            <a:rPr lang="uk-UA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освіта зорієнтована на використання інноваційних педагогічних технологій, що забезпечують особистісне зростання та розвиток творчого потенціалу учнів</a:t>
          </a:r>
          <a:endParaRPr lang="ru-RU" sz="1200" b="1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3BC130D-2257-4BCE-BE2A-CC01A44E4E59}" type="parTrans" cxnId="{D63FF3F5-4079-4155-8DF0-8E472D183712}">
      <dgm:prSet/>
      <dgm:spPr/>
      <dgm:t>
        <a:bodyPr/>
        <a:lstStyle/>
        <a:p>
          <a:pPr algn="ctr"/>
          <a:endParaRPr lang="ru-RU"/>
        </a:p>
      </dgm:t>
    </dgm:pt>
    <dgm:pt modelId="{67AB98FC-0F09-467F-BB54-178308C1182B}" type="sibTrans" cxnId="{D63FF3F5-4079-4155-8DF0-8E472D183712}">
      <dgm:prSet/>
      <dgm:spPr/>
      <dgm:t>
        <a:bodyPr/>
        <a:lstStyle/>
        <a:p>
          <a:pPr algn="ctr"/>
          <a:endParaRPr lang="ru-RU"/>
        </a:p>
      </dgm:t>
    </dgm:pt>
    <dgm:pt modelId="{94AEB1F3-85C6-427D-8BCE-2E1E35868ECB}" type="pres">
      <dgm:prSet presAssocID="{6691B2DE-DAAD-42FA-8910-08A1FC40A6E8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D6A35B0-09F5-4B78-B7BF-D18A4A5298B9}" type="pres">
      <dgm:prSet presAssocID="{6691B2DE-DAAD-42FA-8910-08A1FC40A6E8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CA6AF-5DBB-43D3-B333-4F2C6F85B2A2}" type="pres">
      <dgm:prSet presAssocID="{6691B2DE-DAAD-42FA-8910-08A1FC40A6E8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AF581-EAE2-4328-A4B2-C5E287A707A7}" type="pres">
      <dgm:prSet presAssocID="{6691B2DE-DAAD-42FA-8910-08A1FC40A6E8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0DB7D-0100-4850-87E9-0577CA371309}" type="pres">
      <dgm:prSet presAssocID="{6691B2DE-DAAD-42FA-8910-08A1FC40A6E8}" presName="triangle4" presStyleLbl="node1" presStyleIdx="3" presStyleCnt="4" custLinFactNeighborX="-77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91AF7F-54E6-46DF-8212-7C98E908CEE8}" type="presOf" srcId="{C4395A53-D35D-4251-BE71-F4B5780E3FED}" destId="{76DCA6AF-5DBB-43D3-B333-4F2C6F85B2A2}" srcOrd="0" destOrd="0" presId="urn:microsoft.com/office/officeart/2005/8/layout/pyramid4"/>
    <dgm:cxn modelId="{D63FF3F5-4079-4155-8DF0-8E472D183712}" srcId="{6691B2DE-DAAD-42FA-8910-08A1FC40A6E8}" destId="{B6B45FD6-A846-47AB-8808-65D76C692779}" srcOrd="3" destOrd="0" parTransId="{D3BC130D-2257-4BCE-BE2A-CC01A44E4E59}" sibTransId="{67AB98FC-0F09-467F-BB54-178308C1182B}"/>
    <dgm:cxn modelId="{1F999A45-8FA1-400F-9C03-DF558CBF4F2A}" type="presOf" srcId="{9C35A0B7-89A4-41D6-BB06-62E6C7F77345}" destId="{CD6A35B0-09F5-4B78-B7BF-D18A4A5298B9}" srcOrd="0" destOrd="0" presId="urn:microsoft.com/office/officeart/2005/8/layout/pyramid4"/>
    <dgm:cxn modelId="{FAC7C8CE-F4D3-41DA-9F0C-F4BF03655389}" type="presOf" srcId="{3BDBDA75-B7EA-441C-98E0-5B38BABD0159}" destId="{226AF581-EAE2-4328-A4B2-C5E287A707A7}" srcOrd="0" destOrd="0" presId="urn:microsoft.com/office/officeart/2005/8/layout/pyramid4"/>
    <dgm:cxn modelId="{A70079F3-9C25-4086-A8CA-0EFF4497F19C}" type="presOf" srcId="{6691B2DE-DAAD-42FA-8910-08A1FC40A6E8}" destId="{94AEB1F3-85C6-427D-8BCE-2E1E35868ECB}" srcOrd="0" destOrd="0" presId="urn:microsoft.com/office/officeart/2005/8/layout/pyramid4"/>
    <dgm:cxn modelId="{02E165E3-54AE-4C05-93F1-8A404DC16CE4}" srcId="{6691B2DE-DAAD-42FA-8910-08A1FC40A6E8}" destId="{3BDBDA75-B7EA-441C-98E0-5B38BABD0159}" srcOrd="2" destOrd="0" parTransId="{522FF600-856E-4875-AE00-2EF14027BA81}" sibTransId="{13FBAD97-D31B-4F85-9BA8-309253681E70}"/>
    <dgm:cxn modelId="{8A6FB620-4407-40E1-9890-CB5BD925ADD7}" srcId="{6691B2DE-DAAD-42FA-8910-08A1FC40A6E8}" destId="{C4395A53-D35D-4251-BE71-F4B5780E3FED}" srcOrd="1" destOrd="0" parTransId="{0DF43AF4-A211-4A0B-821E-385A2FC0D914}" sibTransId="{1CD49CD6-1113-4537-8ED4-1A0737E2C421}"/>
    <dgm:cxn modelId="{ACD0C653-FBF3-45B3-B291-9140F40DE52F}" srcId="{6691B2DE-DAAD-42FA-8910-08A1FC40A6E8}" destId="{9C35A0B7-89A4-41D6-BB06-62E6C7F77345}" srcOrd="0" destOrd="0" parTransId="{53791D59-4DB4-4E3B-854D-8D858071DB68}" sibTransId="{B2796D86-6608-4D09-8F05-4096E98A8C53}"/>
    <dgm:cxn modelId="{8A5DB318-7699-48E7-A66E-CF2BE13EBE0B}" type="presOf" srcId="{B6B45FD6-A846-47AB-8808-65D76C692779}" destId="{9300DB7D-0100-4850-87E9-0577CA371309}" srcOrd="0" destOrd="0" presId="urn:microsoft.com/office/officeart/2005/8/layout/pyramid4"/>
    <dgm:cxn modelId="{3A68BC36-A2DC-4A3F-92A3-C791E44AC224}" type="presParOf" srcId="{94AEB1F3-85C6-427D-8BCE-2E1E35868ECB}" destId="{CD6A35B0-09F5-4B78-B7BF-D18A4A5298B9}" srcOrd="0" destOrd="0" presId="urn:microsoft.com/office/officeart/2005/8/layout/pyramid4"/>
    <dgm:cxn modelId="{4DB542D7-92C8-4F13-8409-8F5429549EAC}" type="presParOf" srcId="{94AEB1F3-85C6-427D-8BCE-2E1E35868ECB}" destId="{76DCA6AF-5DBB-43D3-B333-4F2C6F85B2A2}" srcOrd="1" destOrd="0" presId="urn:microsoft.com/office/officeart/2005/8/layout/pyramid4"/>
    <dgm:cxn modelId="{08206C76-7A9B-4899-9979-F09127768745}" type="presParOf" srcId="{94AEB1F3-85C6-427D-8BCE-2E1E35868ECB}" destId="{226AF581-EAE2-4328-A4B2-C5E287A707A7}" srcOrd="2" destOrd="0" presId="urn:microsoft.com/office/officeart/2005/8/layout/pyramid4"/>
    <dgm:cxn modelId="{27DE0716-D504-4E52-A5FE-35D8B77F6503}" type="presParOf" srcId="{94AEB1F3-85C6-427D-8BCE-2E1E35868ECB}" destId="{9300DB7D-0100-4850-87E9-0577CA371309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44A7D7-6ACD-498D-909B-E64F3B8FFC3D}" type="doc">
      <dgm:prSet loTypeId="urn:microsoft.com/office/officeart/2005/8/layout/radial5" loCatId="cycle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32677C6-D088-492F-8D5E-A2CBE3993AEB}">
      <dgm:prSet phldrT="[Текст]" custT="1"/>
      <dgm:spPr/>
      <dgm:t>
        <a:bodyPr/>
        <a:lstStyle/>
        <a:p>
          <a:r>
            <a:rPr lang="uk-UA" sz="1700" b="1" smtClean="0">
              <a:latin typeface="Times New Roman" pitchFamily="18" charset="0"/>
              <a:cs typeface="Times New Roman" pitchFamily="18" charset="0"/>
            </a:rPr>
            <a:t>Показники</a:t>
          </a:r>
        </a:p>
        <a:p>
          <a:r>
            <a:rPr lang="uk-UA" sz="1700" b="1" smtClean="0">
              <a:latin typeface="Times New Roman" pitchFamily="18" charset="0"/>
              <a:cs typeface="Times New Roman" pitchFamily="18" charset="0"/>
            </a:rPr>
            <a:t>творчості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18A93126-3D2A-441B-91C5-4E84B6E399BC}" type="parTrans" cxnId="{BC55EC05-3512-4FB3-8D2F-F4889654F7DA}">
      <dgm:prSet/>
      <dgm:spPr/>
      <dgm:t>
        <a:bodyPr/>
        <a:lstStyle/>
        <a:p>
          <a:endParaRPr lang="ru-RU"/>
        </a:p>
      </dgm:t>
    </dgm:pt>
    <dgm:pt modelId="{458D4461-E945-4ACA-81DD-C7BB35E9CD34}" type="sibTrans" cxnId="{BC55EC05-3512-4FB3-8D2F-F4889654F7DA}">
      <dgm:prSet/>
      <dgm:spPr/>
      <dgm:t>
        <a:bodyPr/>
        <a:lstStyle/>
        <a:p>
          <a:endParaRPr lang="ru-RU"/>
        </a:p>
      </dgm:t>
    </dgm:pt>
    <dgm:pt modelId="{85D37E8D-F18A-40C0-B549-D19F001F80C0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наявність спонукання до творчості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0F088E9-9AE8-4C26-9591-0F9CD3D26939}" type="parTrans" cxnId="{5B11B31C-DC1C-4AF8-97C9-543ACFFFF8EC}">
      <dgm:prSet/>
      <dgm:spPr/>
      <dgm:t>
        <a:bodyPr/>
        <a:lstStyle/>
        <a:p>
          <a:endParaRPr lang="ru-RU"/>
        </a:p>
      </dgm:t>
    </dgm:pt>
    <dgm:pt modelId="{98351E75-A599-4E3F-A9DD-90B3CF1098CA}" type="sibTrans" cxnId="{5B11B31C-DC1C-4AF8-97C9-543ACFFFF8EC}">
      <dgm:prSet/>
      <dgm:spPr/>
      <dgm:t>
        <a:bodyPr/>
        <a:lstStyle/>
        <a:p>
          <a:endParaRPr lang="ru-RU"/>
        </a:p>
      </dgm:t>
    </dgm:pt>
    <dgm:pt modelId="{3F406BCA-DC31-45A9-95D5-61406A679CBD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спрямованість на творчість</a:t>
          </a:r>
          <a:endParaRPr lang="ru-RU" sz="1200" b="1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F780653-0A90-4EA9-AF18-F61AF2456195}" type="parTrans" cxnId="{A3D9E569-CB36-4379-B730-9F60B050D5C6}">
      <dgm:prSet/>
      <dgm:spPr/>
      <dgm:t>
        <a:bodyPr/>
        <a:lstStyle/>
        <a:p>
          <a:endParaRPr lang="ru-RU"/>
        </a:p>
      </dgm:t>
    </dgm:pt>
    <dgm:pt modelId="{6D20C2DB-49E0-464C-9C8C-D8FAB1FBE7E3}" type="sibTrans" cxnId="{A3D9E569-CB36-4379-B730-9F60B050D5C6}">
      <dgm:prSet/>
      <dgm:spPr/>
      <dgm:t>
        <a:bodyPr/>
        <a:lstStyle/>
        <a:p>
          <a:endParaRPr lang="ru-RU"/>
        </a:p>
      </dgm:t>
    </dgm:pt>
    <dgm:pt modelId="{7E4567BB-BB93-40CB-88CE-3A1ADC3E6D09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бажання займатися творчістю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502846-7369-4977-B3BE-C95781DD86C1}" type="parTrans" cxnId="{F9BCAE50-913F-43AB-9FBE-66784D6CE16F}">
      <dgm:prSet/>
      <dgm:spPr/>
      <dgm:t>
        <a:bodyPr/>
        <a:lstStyle/>
        <a:p>
          <a:endParaRPr lang="ru-RU"/>
        </a:p>
      </dgm:t>
    </dgm:pt>
    <dgm:pt modelId="{CB78FBF9-D66E-46DB-BA7A-17D7254C4419}" type="sibTrans" cxnId="{F9BCAE50-913F-43AB-9FBE-66784D6CE16F}">
      <dgm:prSet/>
      <dgm:spPr/>
      <dgm:t>
        <a:bodyPr/>
        <a:lstStyle/>
        <a:p>
          <a:endParaRPr lang="ru-RU"/>
        </a:p>
      </dgm:t>
    </dgm:pt>
    <dgm:pt modelId="{CBC7ECD1-E7B2-4A92-8542-CDB337DF272D}">
      <dgm:prSet phldrT="[Текст]" custT="1"/>
      <dgm:spPr/>
      <dgm:t>
        <a:bodyPr/>
        <a:lstStyle/>
        <a:p>
          <a:r>
            <a:rPr lang="uk-UA" sz="1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емоційна забарвленість творчого пошуку</a:t>
          </a:r>
          <a:endParaRPr lang="ru-RU" sz="13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D96A30-803B-41F6-B169-89B28767ECE1}" type="parTrans" cxnId="{EDB888F2-8D0D-45FD-941A-604642FE2C29}">
      <dgm:prSet/>
      <dgm:spPr/>
      <dgm:t>
        <a:bodyPr/>
        <a:lstStyle/>
        <a:p>
          <a:endParaRPr lang="ru-RU"/>
        </a:p>
      </dgm:t>
    </dgm:pt>
    <dgm:pt modelId="{5322051D-DFF2-4617-B54B-9082F1DB874A}" type="sibTrans" cxnId="{EDB888F2-8D0D-45FD-941A-604642FE2C29}">
      <dgm:prSet/>
      <dgm:spPr/>
      <dgm:t>
        <a:bodyPr/>
        <a:lstStyle/>
        <a:p>
          <a:endParaRPr lang="ru-RU"/>
        </a:p>
      </dgm:t>
    </dgm:pt>
    <dgm:pt modelId="{03DBD2C8-14F4-4499-B4BB-2CCA332938F7}" type="pres">
      <dgm:prSet presAssocID="{6244A7D7-6ACD-498D-909B-E64F3B8FFC3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5B644D8-E061-4798-B26A-EF9C174C25C3}" type="pres">
      <dgm:prSet presAssocID="{132677C6-D088-492F-8D5E-A2CBE3993AEB}" presName="centerShape" presStyleLbl="node0" presStyleIdx="0" presStyleCnt="1"/>
      <dgm:spPr/>
      <dgm:t>
        <a:bodyPr/>
        <a:lstStyle/>
        <a:p>
          <a:endParaRPr lang="uk-UA"/>
        </a:p>
      </dgm:t>
    </dgm:pt>
    <dgm:pt modelId="{A014B11C-9B06-486D-B41E-7EBA0046DCC1}" type="pres">
      <dgm:prSet presAssocID="{60F088E9-9AE8-4C26-9591-0F9CD3D26939}" presName="parTrans" presStyleLbl="sibTrans2D1" presStyleIdx="0" presStyleCnt="4"/>
      <dgm:spPr/>
      <dgm:t>
        <a:bodyPr/>
        <a:lstStyle/>
        <a:p>
          <a:endParaRPr lang="uk-UA"/>
        </a:p>
      </dgm:t>
    </dgm:pt>
    <dgm:pt modelId="{BF8DD6F3-3F7D-47D8-97E3-D75183FAD7B3}" type="pres">
      <dgm:prSet presAssocID="{60F088E9-9AE8-4C26-9591-0F9CD3D26939}" presName="connectorText" presStyleLbl="sibTrans2D1" presStyleIdx="0" presStyleCnt="4"/>
      <dgm:spPr/>
      <dgm:t>
        <a:bodyPr/>
        <a:lstStyle/>
        <a:p>
          <a:endParaRPr lang="uk-UA"/>
        </a:p>
      </dgm:t>
    </dgm:pt>
    <dgm:pt modelId="{7958630B-1DA1-4D77-A9DC-9B0A44F0445B}" type="pres">
      <dgm:prSet presAssocID="{85D37E8D-F18A-40C0-B549-D19F001F80C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DC45C-E02A-4B95-89FB-4F735F9BF7B4}" type="pres">
      <dgm:prSet presAssocID="{DF780653-0A90-4EA9-AF18-F61AF2456195}" presName="parTrans" presStyleLbl="sibTrans2D1" presStyleIdx="1" presStyleCnt="4"/>
      <dgm:spPr/>
      <dgm:t>
        <a:bodyPr/>
        <a:lstStyle/>
        <a:p>
          <a:endParaRPr lang="uk-UA"/>
        </a:p>
      </dgm:t>
    </dgm:pt>
    <dgm:pt modelId="{8C5207C7-DEF5-47AC-9149-3AAC6A012F7E}" type="pres">
      <dgm:prSet presAssocID="{DF780653-0A90-4EA9-AF18-F61AF2456195}" presName="connectorText" presStyleLbl="sibTrans2D1" presStyleIdx="1" presStyleCnt="4"/>
      <dgm:spPr/>
      <dgm:t>
        <a:bodyPr/>
        <a:lstStyle/>
        <a:p>
          <a:endParaRPr lang="uk-UA"/>
        </a:p>
      </dgm:t>
    </dgm:pt>
    <dgm:pt modelId="{7DBB9C72-42D6-4B53-9E35-C9F05B684662}" type="pres">
      <dgm:prSet presAssocID="{3F406BCA-DC31-45A9-95D5-61406A679CB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E8C2B-881C-4899-92D6-BABA0C6557FE}" type="pres">
      <dgm:prSet presAssocID="{6C502846-7369-4977-B3BE-C95781DD86C1}" presName="parTrans" presStyleLbl="sibTrans2D1" presStyleIdx="2" presStyleCnt="4"/>
      <dgm:spPr/>
      <dgm:t>
        <a:bodyPr/>
        <a:lstStyle/>
        <a:p>
          <a:endParaRPr lang="uk-UA"/>
        </a:p>
      </dgm:t>
    </dgm:pt>
    <dgm:pt modelId="{F0D677BE-4EF8-43A7-BA65-30CE1A00B3BD}" type="pres">
      <dgm:prSet presAssocID="{6C502846-7369-4977-B3BE-C95781DD86C1}" presName="connectorText" presStyleLbl="sibTrans2D1" presStyleIdx="2" presStyleCnt="4"/>
      <dgm:spPr/>
      <dgm:t>
        <a:bodyPr/>
        <a:lstStyle/>
        <a:p>
          <a:endParaRPr lang="uk-UA"/>
        </a:p>
      </dgm:t>
    </dgm:pt>
    <dgm:pt modelId="{B1EA3391-6BC9-49C6-93EB-E39E8B80F186}" type="pres">
      <dgm:prSet presAssocID="{7E4567BB-BB93-40CB-88CE-3A1ADC3E6D0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02927-6547-42AE-9822-61AED51440BE}" type="pres">
      <dgm:prSet presAssocID="{37D96A30-803B-41F6-B169-89B28767ECE1}" presName="parTrans" presStyleLbl="sibTrans2D1" presStyleIdx="3" presStyleCnt="4"/>
      <dgm:spPr/>
      <dgm:t>
        <a:bodyPr/>
        <a:lstStyle/>
        <a:p>
          <a:endParaRPr lang="uk-UA"/>
        </a:p>
      </dgm:t>
    </dgm:pt>
    <dgm:pt modelId="{EEB2DE72-39BE-44C4-BBB7-39D74034C3A1}" type="pres">
      <dgm:prSet presAssocID="{37D96A30-803B-41F6-B169-89B28767ECE1}" presName="connectorText" presStyleLbl="sibTrans2D1" presStyleIdx="3" presStyleCnt="4"/>
      <dgm:spPr/>
      <dgm:t>
        <a:bodyPr/>
        <a:lstStyle/>
        <a:p>
          <a:endParaRPr lang="uk-UA"/>
        </a:p>
      </dgm:t>
    </dgm:pt>
    <dgm:pt modelId="{9CA8C7E3-0A8A-4621-AB1F-3AF0515F2D01}" type="pres">
      <dgm:prSet presAssocID="{CBC7ECD1-E7B2-4A92-8542-CDB337DF27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4A8208-9474-4982-9619-6D05B76E4B44}" type="presOf" srcId="{60F088E9-9AE8-4C26-9591-0F9CD3D26939}" destId="{A014B11C-9B06-486D-B41E-7EBA0046DCC1}" srcOrd="0" destOrd="0" presId="urn:microsoft.com/office/officeart/2005/8/layout/radial5"/>
    <dgm:cxn modelId="{F9BCAE50-913F-43AB-9FBE-66784D6CE16F}" srcId="{132677C6-D088-492F-8D5E-A2CBE3993AEB}" destId="{7E4567BB-BB93-40CB-88CE-3A1ADC3E6D09}" srcOrd="2" destOrd="0" parTransId="{6C502846-7369-4977-B3BE-C95781DD86C1}" sibTransId="{CB78FBF9-D66E-46DB-BA7A-17D7254C4419}"/>
    <dgm:cxn modelId="{1DF08150-C5E1-499A-9DCE-46863D6785C7}" type="presOf" srcId="{132677C6-D088-492F-8D5E-A2CBE3993AEB}" destId="{75B644D8-E061-4798-B26A-EF9C174C25C3}" srcOrd="0" destOrd="0" presId="urn:microsoft.com/office/officeart/2005/8/layout/radial5"/>
    <dgm:cxn modelId="{93D3D347-DDC7-41D8-AB18-A081F9E04FA0}" type="presOf" srcId="{37D96A30-803B-41F6-B169-89B28767ECE1}" destId="{EEB2DE72-39BE-44C4-BBB7-39D74034C3A1}" srcOrd="1" destOrd="0" presId="urn:microsoft.com/office/officeart/2005/8/layout/radial5"/>
    <dgm:cxn modelId="{A6809CD6-F9C8-4500-A7F2-A4144FAABBEF}" type="presOf" srcId="{37D96A30-803B-41F6-B169-89B28767ECE1}" destId="{58602927-6547-42AE-9822-61AED51440BE}" srcOrd="0" destOrd="0" presId="urn:microsoft.com/office/officeart/2005/8/layout/radial5"/>
    <dgm:cxn modelId="{0CF5ACF9-3FE2-4B2C-8B86-A0D5A4E6AED8}" type="presOf" srcId="{3F406BCA-DC31-45A9-95D5-61406A679CBD}" destId="{7DBB9C72-42D6-4B53-9E35-C9F05B684662}" srcOrd="0" destOrd="0" presId="urn:microsoft.com/office/officeart/2005/8/layout/radial5"/>
    <dgm:cxn modelId="{A3D9E569-CB36-4379-B730-9F60B050D5C6}" srcId="{132677C6-D088-492F-8D5E-A2CBE3993AEB}" destId="{3F406BCA-DC31-45A9-95D5-61406A679CBD}" srcOrd="1" destOrd="0" parTransId="{DF780653-0A90-4EA9-AF18-F61AF2456195}" sibTransId="{6D20C2DB-49E0-464C-9C8C-D8FAB1FBE7E3}"/>
    <dgm:cxn modelId="{5B11B31C-DC1C-4AF8-97C9-543ACFFFF8EC}" srcId="{132677C6-D088-492F-8D5E-A2CBE3993AEB}" destId="{85D37E8D-F18A-40C0-B549-D19F001F80C0}" srcOrd="0" destOrd="0" parTransId="{60F088E9-9AE8-4C26-9591-0F9CD3D26939}" sibTransId="{98351E75-A599-4E3F-A9DD-90B3CF1098CA}"/>
    <dgm:cxn modelId="{5CA99B11-F725-4357-9CD8-4EC23C4AC499}" type="presOf" srcId="{CBC7ECD1-E7B2-4A92-8542-CDB337DF272D}" destId="{9CA8C7E3-0A8A-4621-AB1F-3AF0515F2D01}" srcOrd="0" destOrd="0" presId="urn:microsoft.com/office/officeart/2005/8/layout/radial5"/>
    <dgm:cxn modelId="{EDB888F2-8D0D-45FD-941A-604642FE2C29}" srcId="{132677C6-D088-492F-8D5E-A2CBE3993AEB}" destId="{CBC7ECD1-E7B2-4A92-8542-CDB337DF272D}" srcOrd="3" destOrd="0" parTransId="{37D96A30-803B-41F6-B169-89B28767ECE1}" sibTransId="{5322051D-DFF2-4617-B54B-9082F1DB874A}"/>
    <dgm:cxn modelId="{BC55EC05-3512-4FB3-8D2F-F4889654F7DA}" srcId="{6244A7D7-6ACD-498D-909B-E64F3B8FFC3D}" destId="{132677C6-D088-492F-8D5E-A2CBE3993AEB}" srcOrd="0" destOrd="0" parTransId="{18A93126-3D2A-441B-91C5-4E84B6E399BC}" sibTransId="{458D4461-E945-4ACA-81DD-C7BB35E9CD34}"/>
    <dgm:cxn modelId="{9EB5AF6A-B0CD-4033-A975-855D0D257451}" type="presOf" srcId="{6C502846-7369-4977-B3BE-C95781DD86C1}" destId="{4D4E8C2B-881C-4899-92D6-BABA0C6557FE}" srcOrd="0" destOrd="0" presId="urn:microsoft.com/office/officeart/2005/8/layout/radial5"/>
    <dgm:cxn modelId="{DD48DB32-7384-4351-985F-B2D8AA7182F2}" type="presOf" srcId="{6C502846-7369-4977-B3BE-C95781DD86C1}" destId="{F0D677BE-4EF8-43A7-BA65-30CE1A00B3BD}" srcOrd="1" destOrd="0" presId="urn:microsoft.com/office/officeart/2005/8/layout/radial5"/>
    <dgm:cxn modelId="{12E09975-C41C-4710-BEC1-0F8088C9EC96}" type="presOf" srcId="{6244A7D7-6ACD-498D-909B-E64F3B8FFC3D}" destId="{03DBD2C8-14F4-4499-B4BB-2CCA332938F7}" srcOrd="0" destOrd="0" presId="urn:microsoft.com/office/officeart/2005/8/layout/radial5"/>
    <dgm:cxn modelId="{11D2680F-7BA7-47BE-B828-9120AC2F5F51}" type="presOf" srcId="{85D37E8D-F18A-40C0-B549-D19F001F80C0}" destId="{7958630B-1DA1-4D77-A9DC-9B0A44F0445B}" srcOrd="0" destOrd="0" presId="urn:microsoft.com/office/officeart/2005/8/layout/radial5"/>
    <dgm:cxn modelId="{A32335E9-AF28-4D37-9E30-81350B543AC8}" type="presOf" srcId="{60F088E9-9AE8-4C26-9591-0F9CD3D26939}" destId="{BF8DD6F3-3F7D-47D8-97E3-D75183FAD7B3}" srcOrd="1" destOrd="0" presId="urn:microsoft.com/office/officeart/2005/8/layout/radial5"/>
    <dgm:cxn modelId="{5F843DEE-A2DA-41F1-A98A-3911D56D905D}" type="presOf" srcId="{7E4567BB-BB93-40CB-88CE-3A1ADC3E6D09}" destId="{B1EA3391-6BC9-49C6-93EB-E39E8B80F186}" srcOrd="0" destOrd="0" presId="urn:microsoft.com/office/officeart/2005/8/layout/radial5"/>
    <dgm:cxn modelId="{51DC3A68-6BF4-41C4-AC30-A77F3CE597F2}" type="presOf" srcId="{DF780653-0A90-4EA9-AF18-F61AF2456195}" destId="{4CADC45C-E02A-4B95-89FB-4F735F9BF7B4}" srcOrd="0" destOrd="0" presId="urn:microsoft.com/office/officeart/2005/8/layout/radial5"/>
    <dgm:cxn modelId="{55D2AE7F-7BEA-48FF-A425-5B5EAC004E77}" type="presOf" srcId="{DF780653-0A90-4EA9-AF18-F61AF2456195}" destId="{8C5207C7-DEF5-47AC-9149-3AAC6A012F7E}" srcOrd="1" destOrd="0" presId="urn:microsoft.com/office/officeart/2005/8/layout/radial5"/>
    <dgm:cxn modelId="{BD30D467-202A-4F54-9424-E930114C79A1}" type="presParOf" srcId="{03DBD2C8-14F4-4499-B4BB-2CCA332938F7}" destId="{75B644D8-E061-4798-B26A-EF9C174C25C3}" srcOrd="0" destOrd="0" presId="urn:microsoft.com/office/officeart/2005/8/layout/radial5"/>
    <dgm:cxn modelId="{49359B0D-AD7C-4FAB-9386-9ACA2AF31AAC}" type="presParOf" srcId="{03DBD2C8-14F4-4499-B4BB-2CCA332938F7}" destId="{A014B11C-9B06-486D-B41E-7EBA0046DCC1}" srcOrd="1" destOrd="0" presId="urn:microsoft.com/office/officeart/2005/8/layout/radial5"/>
    <dgm:cxn modelId="{570FB4E7-6961-48A1-B807-F1D4B007DEE6}" type="presParOf" srcId="{A014B11C-9B06-486D-B41E-7EBA0046DCC1}" destId="{BF8DD6F3-3F7D-47D8-97E3-D75183FAD7B3}" srcOrd="0" destOrd="0" presId="urn:microsoft.com/office/officeart/2005/8/layout/radial5"/>
    <dgm:cxn modelId="{205A2836-0DA7-426B-976F-0FF0BFF044DB}" type="presParOf" srcId="{03DBD2C8-14F4-4499-B4BB-2CCA332938F7}" destId="{7958630B-1DA1-4D77-A9DC-9B0A44F0445B}" srcOrd="2" destOrd="0" presId="urn:microsoft.com/office/officeart/2005/8/layout/radial5"/>
    <dgm:cxn modelId="{4C0241FB-D311-4977-9BA4-43988807BA5A}" type="presParOf" srcId="{03DBD2C8-14F4-4499-B4BB-2CCA332938F7}" destId="{4CADC45C-E02A-4B95-89FB-4F735F9BF7B4}" srcOrd="3" destOrd="0" presId="urn:microsoft.com/office/officeart/2005/8/layout/radial5"/>
    <dgm:cxn modelId="{78E3A735-A1C3-4D79-AD91-EE872A2B430D}" type="presParOf" srcId="{4CADC45C-E02A-4B95-89FB-4F735F9BF7B4}" destId="{8C5207C7-DEF5-47AC-9149-3AAC6A012F7E}" srcOrd="0" destOrd="0" presId="urn:microsoft.com/office/officeart/2005/8/layout/radial5"/>
    <dgm:cxn modelId="{830061A8-EED0-44B0-99D8-F51F05BEF436}" type="presParOf" srcId="{03DBD2C8-14F4-4499-B4BB-2CCA332938F7}" destId="{7DBB9C72-42D6-4B53-9E35-C9F05B684662}" srcOrd="4" destOrd="0" presId="urn:microsoft.com/office/officeart/2005/8/layout/radial5"/>
    <dgm:cxn modelId="{E9CB41B8-51B8-4AED-AB55-5A0BC21177DA}" type="presParOf" srcId="{03DBD2C8-14F4-4499-B4BB-2CCA332938F7}" destId="{4D4E8C2B-881C-4899-92D6-BABA0C6557FE}" srcOrd="5" destOrd="0" presId="urn:microsoft.com/office/officeart/2005/8/layout/radial5"/>
    <dgm:cxn modelId="{7422A4E5-6F3B-46E9-9E2F-EF45140AD846}" type="presParOf" srcId="{4D4E8C2B-881C-4899-92D6-BABA0C6557FE}" destId="{F0D677BE-4EF8-43A7-BA65-30CE1A00B3BD}" srcOrd="0" destOrd="0" presId="urn:microsoft.com/office/officeart/2005/8/layout/radial5"/>
    <dgm:cxn modelId="{8E8A7B94-6A6C-4993-9D6E-6E37FBC21B7F}" type="presParOf" srcId="{03DBD2C8-14F4-4499-B4BB-2CCA332938F7}" destId="{B1EA3391-6BC9-49C6-93EB-E39E8B80F186}" srcOrd="6" destOrd="0" presId="urn:microsoft.com/office/officeart/2005/8/layout/radial5"/>
    <dgm:cxn modelId="{250D2E85-3788-4777-89A3-DE2FAEFF473F}" type="presParOf" srcId="{03DBD2C8-14F4-4499-B4BB-2CCA332938F7}" destId="{58602927-6547-42AE-9822-61AED51440BE}" srcOrd="7" destOrd="0" presId="urn:microsoft.com/office/officeart/2005/8/layout/radial5"/>
    <dgm:cxn modelId="{DC5A24DC-053B-4977-94FD-1BF1291B121E}" type="presParOf" srcId="{58602927-6547-42AE-9822-61AED51440BE}" destId="{EEB2DE72-39BE-44C4-BBB7-39D74034C3A1}" srcOrd="0" destOrd="0" presId="urn:microsoft.com/office/officeart/2005/8/layout/radial5"/>
    <dgm:cxn modelId="{DAB5696E-FBD4-4A0A-AEAF-9C1CC8750F0D}" type="presParOf" srcId="{03DBD2C8-14F4-4499-B4BB-2CCA332938F7}" destId="{9CA8C7E3-0A8A-4621-AB1F-3AF0515F2D0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0C46BC-CEA6-4329-95ED-02AB319D181A}" type="doc">
      <dgm:prSet loTypeId="urn:microsoft.com/office/officeart/2005/8/layout/radial5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58055C7-1019-4FA3-8A8C-554DF587C11E}">
      <dgm:prSet phldrT="[Текст]" custT="1"/>
      <dgm:spPr/>
      <dgm:t>
        <a:bodyPr/>
        <a:lstStyle/>
        <a:p>
          <a:r>
            <a:rPr lang="uk-UA" sz="2100" b="1" dirty="0" smtClean="0">
              <a:latin typeface="Times New Roman" pitchFamily="18" charset="0"/>
              <a:cs typeface="Times New Roman" pitchFamily="18" charset="0"/>
            </a:rPr>
            <a:t>Види творчості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C89EE435-A834-4E73-AD3B-12C1D55AA646}" type="parTrans" cxnId="{ABA5C7DB-3E1E-45D0-920B-10AF5D563D02}">
      <dgm:prSet/>
      <dgm:spPr/>
      <dgm:t>
        <a:bodyPr/>
        <a:lstStyle/>
        <a:p>
          <a:endParaRPr lang="ru-RU"/>
        </a:p>
      </dgm:t>
    </dgm:pt>
    <dgm:pt modelId="{59DA2FAB-8013-427D-9506-8B4D73A8A76C}" type="sibTrans" cxnId="{ABA5C7DB-3E1E-45D0-920B-10AF5D563D02}">
      <dgm:prSet/>
      <dgm:spPr/>
      <dgm:t>
        <a:bodyPr/>
        <a:lstStyle/>
        <a:p>
          <a:endParaRPr lang="ru-RU"/>
        </a:p>
      </dgm:t>
    </dgm:pt>
    <dgm:pt modelId="{5F798475-48B6-4D06-8AD4-573C8BE63E0E}">
      <dgm:prSet phldrT="[Текст]" custT="1"/>
      <dgm:spPr/>
      <dgm:t>
        <a:bodyPr/>
        <a:lstStyle/>
        <a:p>
          <a:r>
            <a:rPr lang="uk-UA" sz="1700" b="1" smtClean="0">
              <a:latin typeface="Times New Roman" pitchFamily="18" charset="0"/>
              <a:cs typeface="Times New Roman" pitchFamily="18" charset="0"/>
            </a:rPr>
            <a:t>навчальна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1659F10B-5830-4DB7-A1C8-EF28266894E4}" type="parTrans" cxnId="{39D3B866-18AD-4AC1-A2AD-1B29193893EF}">
      <dgm:prSet/>
      <dgm:spPr/>
      <dgm:t>
        <a:bodyPr/>
        <a:lstStyle/>
        <a:p>
          <a:endParaRPr lang="ru-RU"/>
        </a:p>
      </dgm:t>
    </dgm:pt>
    <dgm:pt modelId="{7388A7C3-CE49-445A-9B9A-B12E05893566}" type="sibTrans" cxnId="{39D3B866-18AD-4AC1-A2AD-1B29193893EF}">
      <dgm:prSet/>
      <dgm:spPr/>
      <dgm:t>
        <a:bodyPr/>
        <a:lstStyle/>
        <a:p>
          <a:endParaRPr lang="ru-RU"/>
        </a:p>
      </dgm:t>
    </dgm:pt>
    <dgm:pt modelId="{1F38A477-C605-4E0A-BD93-DF95F9A1FB69}">
      <dgm:prSet phldrT="[Текст]" custT="1"/>
      <dgm:spPr/>
      <dgm:t>
        <a:bodyPr/>
        <a:lstStyle/>
        <a:p>
          <a:r>
            <a:rPr lang="uk-UA" sz="2100" b="1" smtClean="0">
              <a:latin typeface="Times New Roman" pitchFamily="18" charset="0"/>
              <a:cs typeface="Times New Roman" pitchFamily="18" charset="0"/>
            </a:rPr>
            <a:t>технічна</a:t>
          </a:r>
          <a:endParaRPr lang="ru-RU" sz="2100" b="1" dirty="0">
            <a:latin typeface="Times New Roman" pitchFamily="18" charset="0"/>
            <a:cs typeface="Times New Roman" pitchFamily="18" charset="0"/>
          </a:endParaRPr>
        </a:p>
      </dgm:t>
    </dgm:pt>
    <dgm:pt modelId="{EAC33283-66AA-48D1-BA5B-6BA30ABA1283}" type="parTrans" cxnId="{69D219AC-41A3-46E8-BDFF-FAADC546C035}">
      <dgm:prSet/>
      <dgm:spPr/>
      <dgm:t>
        <a:bodyPr/>
        <a:lstStyle/>
        <a:p>
          <a:endParaRPr lang="ru-RU"/>
        </a:p>
      </dgm:t>
    </dgm:pt>
    <dgm:pt modelId="{E59CD68C-41E3-4D50-BEC7-1BCE56D036E6}" type="sibTrans" cxnId="{69D219AC-41A3-46E8-BDFF-FAADC546C035}">
      <dgm:prSet/>
      <dgm:spPr/>
      <dgm:t>
        <a:bodyPr/>
        <a:lstStyle/>
        <a:p>
          <a:endParaRPr lang="ru-RU"/>
        </a:p>
      </dgm:t>
    </dgm:pt>
    <dgm:pt modelId="{360606D2-5DFA-4F3F-B3D6-E1D43A4095B7}">
      <dgm:prSet phldrT="[Текст]" custT="1"/>
      <dgm:spPr/>
      <dgm:t>
        <a:bodyPr/>
        <a:lstStyle/>
        <a:p>
          <a:r>
            <a:rPr lang="uk-UA" sz="1400" b="1" smtClean="0">
              <a:latin typeface="Times New Roman" pitchFamily="18" charset="0"/>
              <a:cs typeface="Times New Roman" pitchFamily="18" charset="0"/>
            </a:rPr>
            <a:t>образотворча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1A81C61-2B7B-450C-8AC3-A726E9F69F87}" type="parTrans" cxnId="{9B13049C-C44C-47DB-9C72-5056BE5B63FB}">
      <dgm:prSet/>
      <dgm:spPr/>
      <dgm:t>
        <a:bodyPr/>
        <a:lstStyle/>
        <a:p>
          <a:endParaRPr lang="ru-RU"/>
        </a:p>
      </dgm:t>
    </dgm:pt>
    <dgm:pt modelId="{930627EB-8E2F-4E1A-88ED-4B5837A8CD45}" type="sibTrans" cxnId="{9B13049C-C44C-47DB-9C72-5056BE5B63FB}">
      <dgm:prSet/>
      <dgm:spPr/>
      <dgm:t>
        <a:bodyPr/>
        <a:lstStyle/>
        <a:p>
          <a:endParaRPr lang="ru-RU"/>
        </a:p>
      </dgm:t>
    </dgm:pt>
    <dgm:pt modelId="{43C4B4F5-9BE3-4C3A-98CB-D19765C65ED3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наукова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BD7FFADB-1BBA-4E26-9204-E026AD676D3A}" type="parTrans" cxnId="{31A803F8-0C62-4E78-BB7C-F7939221460B}">
      <dgm:prSet/>
      <dgm:spPr/>
      <dgm:t>
        <a:bodyPr/>
        <a:lstStyle/>
        <a:p>
          <a:endParaRPr lang="ru-RU"/>
        </a:p>
      </dgm:t>
    </dgm:pt>
    <dgm:pt modelId="{344D1A22-FA7D-4F0F-924B-478989D56521}" type="sibTrans" cxnId="{31A803F8-0C62-4E78-BB7C-F7939221460B}">
      <dgm:prSet/>
      <dgm:spPr/>
      <dgm:t>
        <a:bodyPr/>
        <a:lstStyle/>
        <a:p>
          <a:endParaRPr lang="ru-RU"/>
        </a:p>
      </dgm:t>
    </dgm:pt>
    <dgm:pt modelId="{E64EE06E-33B4-4D09-8119-7835CEDD6F0B}">
      <dgm:prSet/>
      <dgm:spPr/>
      <dgm:t>
        <a:bodyPr/>
        <a:lstStyle/>
        <a:p>
          <a:endParaRPr lang="ru-RU"/>
        </a:p>
      </dgm:t>
    </dgm:pt>
    <dgm:pt modelId="{221412D7-7947-48E6-8EE9-82BFD1658194}" type="parTrans" cxnId="{3D0269BD-DFC4-4491-9D19-A436A1BC06A1}">
      <dgm:prSet/>
      <dgm:spPr/>
      <dgm:t>
        <a:bodyPr/>
        <a:lstStyle/>
        <a:p>
          <a:endParaRPr lang="ru-RU"/>
        </a:p>
      </dgm:t>
    </dgm:pt>
    <dgm:pt modelId="{3601880D-3173-4A63-9AAA-755CE9611B4C}" type="sibTrans" cxnId="{3D0269BD-DFC4-4491-9D19-A436A1BC06A1}">
      <dgm:prSet/>
      <dgm:spPr/>
      <dgm:t>
        <a:bodyPr/>
        <a:lstStyle/>
        <a:p>
          <a:endParaRPr lang="ru-RU"/>
        </a:p>
      </dgm:t>
    </dgm:pt>
    <dgm:pt modelId="{9A893205-755F-46A0-9FFB-C1C626C40440}">
      <dgm:prSet/>
      <dgm:spPr/>
      <dgm:t>
        <a:bodyPr/>
        <a:lstStyle/>
        <a:p>
          <a:endParaRPr lang="ru-RU"/>
        </a:p>
      </dgm:t>
    </dgm:pt>
    <dgm:pt modelId="{DC7A0329-51F7-4DAA-82C4-ED49FE6F0B43}" type="parTrans" cxnId="{FB4DED6C-7267-4EF4-99F5-D4BA48493DAE}">
      <dgm:prSet/>
      <dgm:spPr/>
      <dgm:t>
        <a:bodyPr/>
        <a:lstStyle/>
        <a:p>
          <a:endParaRPr lang="ru-RU"/>
        </a:p>
      </dgm:t>
    </dgm:pt>
    <dgm:pt modelId="{9C64B582-6B09-4C04-B7FE-966801B256EA}" type="sibTrans" cxnId="{FB4DED6C-7267-4EF4-99F5-D4BA48493DAE}">
      <dgm:prSet/>
      <dgm:spPr/>
      <dgm:t>
        <a:bodyPr/>
        <a:lstStyle/>
        <a:p>
          <a:endParaRPr lang="ru-RU"/>
        </a:p>
      </dgm:t>
    </dgm:pt>
    <dgm:pt modelId="{6BB41C83-B248-4BE1-AF86-E3F6A9F1EA75}">
      <dgm:prSet custT="1"/>
      <dgm:spPr/>
      <dgm:t>
        <a:bodyPr/>
        <a:lstStyle/>
        <a:p>
          <a:r>
            <a:rPr lang="uk-UA" sz="2400" b="1" smtClean="0">
              <a:latin typeface="Times New Roman" pitchFamily="18" charset="0"/>
              <a:cs typeface="Times New Roman" pitchFamily="18" charset="0"/>
            </a:rPr>
            <a:t>ігрова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1A0C9A6-FA23-480A-AAFE-CBEDCBD964E4}" type="parTrans" cxnId="{1743E759-E11C-48EC-B456-75336A1C1858}">
      <dgm:prSet/>
      <dgm:spPr/>
      <dgm:t>
        <a:bodyPr/>
        <a:lstStyle/>
        <a:p>
          <a:endParaRPr lang="ru-RU"/>
        </a:p>
      </dgm:t>
    </dgm:pt>
    <dgm:pt modelId="{DF01C18F-96DE-4DA4-B1A8-B60158139A98}" type="sibTrans" cxnId="{1743E759-E11C-48EC-B456-75336A1C1858}">
      <dgm:prSet/>
      <dgm:spPr/>
      <dgm:t>
        <a:bodyPr/>
        <a:lstStyle/>
        <a:p>
          <a:endParaRPr lang="ru-RU"/>
        </a:p>
      </dgm:t>
    </dgm:pt>
    <dgm:pt modelId="{23F7B6B1-BAAF-4147-BB76-8E26CB9920F7}">
      <dgm:prSet custT="1"/>
      <dgm:spPr/>
      <dgm:t>
        <a:bodyPr/>
        <a:lstStyle/>
        <a:p>
          <a:r>
            <a:rPr lang="uk-UA" sz="1400" b="1" smtClean="0">
              <a:latin typeface="Times New Roman" pitchFamily="18" charset="0"/>
              <a:cs typeface="Times New Roman" pitchFamily="18" charset="0"/>
            </a:rPr>
            <a:t>управлінська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834F980-AFEF-4F5B-8B1B-160FF1DFCB08}" type="parTrans" cxnId="{BDE91C7A-813D-4A1E-B0A4-BF922678A745}">
      <dgm:prSet/>
      <dgm:spPr/>
      <dgm:t>
        <a:bodyPr/>
        <a:lstStyle/>
        <a:p>
          <a:endParaRPr lang="ru-RU"/>
        </a:p>
      </dgm:t>
    </dgm:pt>
    <dgm:pt modelId="{464DBBD5-6853-493C-A8D9-593679F814A6}" type="sibTrans" cxnId="{BDE91C7A-813D-4A1E-B0A4-BF922678A745}">
      <dgm:prSet/>
      <dgm:spPr/>
      <dgm:t>
        <a:bodyPr/>
        <a:lstStyle/>
        <a:p>
          <a:endParaRPr lang="ru-RU"/>
        </a:p>
      </dgm:t>
    </dgm:pt>
    <dgm:pt modelId="{58340228-7A48-44BC-8379-527A41477CEB}">
      <dgm:prSet custT="1"/>
      <dgm:spPr/>
      <dgm:t>
        <a:bodyPr/>
        <a:lstStyle/>
        <a:p>
          <a:r>
            <a:rPr lang="uk-UA" sz="2200" b="1" smtClean="0">
              <a:latin typeface="Times New Roman" pitchFamily="18" charset="0"/>
              <a:cs typeface="Times New Roman" pitchFamily="18" charset="0"/>
            </a:rPr>
            <a:t>музична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BD3A17BD-2B0E-491F-96DA-169FECCB903D}" type="parTrans" cxnId="{E86E2154-0F98-40FB-A7FB-17F0ED77BB38}">
      <dgm:prSet/>
      <dgm:spPr/>
      <dgm:t>
        <a:bodyPr/>
        <a:lstStyle/>
        <a:p>
          <a:endParaRPr lang="ru-RU"/>
        </a:p>
      </dgm:t>
    </dgm:pt>
    <dgm:pt modelId="{83E0B961-FECD-42E4-A70F-CCFD4D0D7374}" type="sibTrans" cxnId="{E86E2154-0F98-40FB-A7FB-17F0ED77BB38}">
      <dgm:prSet/>
      <dgm:spPr/>
      <dgm:t>
        <a:bodyPr/>
        <a:lstStyle/>
        <a:p>
          <a:endParaRPr lang="ru-RU"/>
        </a:p>
      </dgm:t>
    </dgm:pt>
    <dgm:pt modelId="{1573D464-48F1-40EE-B200-02D4F8CD0302}" type="pres">
      <dgm:prSet presAssocID="{890C46BC-CEA6-4329-95ED-02AB319D181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2D35C81-05CC-4ABF-85C5-84902FB5FCF1}" type="pres">
      <dgm:prSet presAssocID="{758055C7-1019-4FA3-8A8C-554DF587C11E}" presName="centerShape" presStyleLbl="node0" presStyleIdx="0" presStyleCnt="1" custLinFactNeighborX="-1397" custLinFactNeighborY="1011"/>
      <dgm:spPr/>
      <dgm:t>
        <a:bodyPr/>
        <a:lstStyle/>
        <a:p>
          <a:endParaRPr lang="uk-UA"/>
        </a:p>
      </dgm:t>
    </dgm:pt>
    <dgm:pt modelId="{C8E9E83D-8902-4EC5-95C2-945A35B3BD70}" type="pres">
      <dgm:prSet presAssocID="{1659F10B-5830-4DB7-A1C8-EF28266894E4}" presName="parTrans" presStyleLbl="sibTrans2D1" presStyleIdx="0" presStyleCnt="7"/>
      <dgm:spPr/>
      <dgm:t>
        <a:bodyPr/>
        <a:lstStyle/>
        <a:p>
          <a:endParaRPr lang="uk-UA"/>
        </a:p>
      </dgm:t>
    </dgm:pt>
    <dgm:pt modelId="{2782031A-637C-4DBB-BD54-568A9E8A79CB}" type="pres">
      <dgm:prSet presAssocID="{1659F10B-5830-4DB7-A1C8-EF28266894E4}" presName="connectorText" presStyleLbl="sibTrans2D1" presStyleIdx="0" presStyleCnt="7"/>
      <dgm:spPr/>
      <dgm:t>
        <a:bodyPr/>
        <a:lstStyle/>
        <a:p>
          <a:endParaRPr lang="uk-UA"/>
        </a:p>
      </dgm:t>
    </dgm:pt>
    <dgm:pt modelId="{703D16E1-F926-425F-8983-CCAE5B5643E0}" type="pres">
      <dgm:prSet presAssocID="{5F798475-48B6-4D06-8AD4-573C8BE63E0E}" presName="node" presStyleLbl="node1" presStyleIdx="0" presStyleCnt="7" custRadScaleRad="100159" custRadScaleInc="1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E00265-8192-44F4-B9B9-F75E895DC642}" type="pres">
      <dgm:prSet presAssocID="{EAC33283-66AA-48D1-BA5B-6BA30ABA1283}" presName="parTrans" presStyleLbl="sibTrans2D1" presStyleIdx="1" presStyleCnt="7"/>
      <dgm:spPr/>
      <dgm:t>
        <a:bodyPr/>
        <a:lstStyle/>
        <a:p>
          <a:endParaRPr lang="uk-UA"/>
        </a:p>
      </dgm:t>
    </dgm:pt>
    <dgm:pt modelId="{92E279A2-AEED-45CF-B158-82590936679A}" type="pres">
      <dgm:prSet presAssocID="{EAC33283-66AA-48D1-BA5B-6BA30ABA1283}" presName="connectorText" presStyleLbl="sibTrans2D1" presStyleIdx="1" presStyleCnt="7"/>
      <dgm:spPr/>
      <dgm:t>
        <a:bodyPr/>
        <a:lstStyle/>
        <a:p>
          <a:endParaRPr lang="uk-UA"/>
        </a:p>
      </dgm:t>
    </dgm:pt>
    <dgm:pt modelId="{90F79776-B4E8-4B28-AA1C-9C03608F548D}" type="pres">
      <dgm:prSet presAssocID="{1F38A477-C605-4E0A-BD93-DF95F9A1FB69}" presName="node" presStyleLbl="node1" presStyleIdx="1" presStyleCnt="7" custRadScaleRad="98364" custRadScaleInc="-36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EA6B5F-4D76-4637-842E-9ABBD17F9CAA}" type="pres">
      <dgm:prSet presAssocID="{71A0C9A6-FA23-480A-AAFE-CBEDCBD964E4}" presName="parTrans" presStyleLbl="sibTrans2D1" presStyleIdx="2" presStyleCnt="7"/>
      <dgm:spPr/>
      <dgm:t>
        <a:bodyPr/>
        <a:lstStyle/>
        <a:p>
          <a:endParaRPr lang="uk-UA"/>
        </a:p>
      </dgm:t>
    </dgm:pt>
    <dgm:pt modelId="{57F4E115-9041-4525-A322-5EA5449B478F}" type="pres">
      <dgm:prSet presAssocID="{71A0C9A6-FA23-480A-AAFE-CBEDCBD964E4}" presName="connectorText" presStyleLbl="sibTrans2D1" presStyleIdx="2" presStyleCnt="7"/>
      <dgm:spPr/>
      <dgm:t>
        <a:bodyPr/>
        <a:lstStyle/>
        <a:p>
          <a:endParaRPr lang="uk-UA"/>
        </a:p>
      </dgm:t>
    </dgm:pt>
    <dgm:pt modelId="{721D2AFC-2383-4770-9AD4-59DA83FB167C}" type="pres">
      <dgm:prSet presAssocID="{6BB41C83-B248-4BE1-AF86-E3F6A9F1EA7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56434A5-C9A5-43B9-9137-6F8CE77797DE}" type="pres">
      <dgm:prSet presAssocID="{D834F980-AFEF-4F5B-8B1B-160FF1DFCB08}" presName="parTrans" presStyleLbl="sibTrans2D1" presStyleIdx="3" presStyleCnt="7"/>
      <dgm:spPr/>
      <dgm:t>
        <a:bodyPr/>
        <a:lstStyle/>
        <a:p>
          <a:endParaRPr lang="uk-UA"/>
        </a:p>
      </dgm:t>
    </dgm:pt>
    <dgm:pt modelId="{8B8F7D9D-4001-46A2-85B1-A6E3DBD76E2F}" type="pres">
      <dgm:prSet presAssocID="{D834F980-AFEF-4F5B-8B1B-160FF1DFCB08}" presName="connectorText" presStyleLbl="sibTrans2D1" presStyleIdx="3" presStyleCnt="7"/>
      <dgm:spPr/>
      <dgm:t>
        <a:bodyPr/>
        <a:lstStyle/>
        <a:p>
          <a:endParaRPr lang="uk-UA"/>
        </a:p>
      </dgm:t>
    </dgm:pt>
    <dgm:pt modelId="{03660AFD-03DB-4804-9226-381D68FB39EC}" type="pres">
      <dgm:prSet presAssocID="{23F7B6B1-BAAF-4147-BB76-8E26CB9920F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E13058-094F-4AB0-9BB4-96220341109A}" type="pres">
      <dgm:prSet presAssocID="{BD3A17BD-2B0E-491F-96DA-169FECCB903D}" presName="parTrans" presStyleLbl="sibTrans2D1" presStyleIdx="4" presStyleCnt="7"/>
      <dgm:spPr/>
      <dgm:t>
        <a:bodyPr/>
        <a:lstStyle/>
        <a:p>
          <a:endParaRPr lang="uk-UA"/>
        </a:p>
      </dgm:t>
    </dgm:pt>
    <dgm:pt modelId="{CF84137F-F960-4CE8-A4E3-84DADD7450AD}" type="pres">
      <dgm:prSet presAssocID="{BD3A17BD-2B0E-491F-96DA-169FECCB903D}" presName="connectorText" presStyleLbl="sibTrans2D1" presStyleIdx="4" presStyleCnt="7"/>
      <dgm:spPr/>
      <dgm:t>
        <a:bodyPr/>
        <a:lstStyle/>
        <a:p>
          <a:endParaRPr lang="uk-UA"/>
        </a:p>
      </dgm:t>
    </dgm:pt>
    <dgm:pt modelId="{1446DCF8-A3AB-4E1B-B316-C3CC10CC54D1}" type="pres">
      <dgm:prSet presAssocID="{58340228-7A48-44BC-8379-527A41477CE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32D73-8E13-455A-AB46-C698ED91355C}" type="pres">
      <dgm:prSet presAssocID="{31A81C61-2B7B-450C-8AC3-A726E9F69F87}" presName="parTrans" presStyleLbl="sibTrans2D1" presStyleIdx="5" presStyleCnt="7"/>
      <dgm:spPr/>
      <dgm:t>
        <a:bodyPr/>
        <a:lstStyle/>
        <a:p>
          <a:endParaRPr lang="uk-UA"/>
        </a:p>
      </dgm:t>
    </dgm:pt>
    <dgm:pt modelId="{5A6270F6-26C6-4051-ACBF-063B5551BA1E}" type="pres">
      <dgm:prSet presAssocID="{31A81C61-2B7B-450C-8AC3-A726E9F69F87}" presName="connectorText" presStyleLbl="sibTrans2D1" presStyleIdx="5" presStyleCnt="7"/>
      <dgm:spPr/>
      <dgm:t>
        <a:bodyPr/>
        <a:lstStyle/>
        <a:p>
          <a:endParaRPr lang="uk-UA"/>
        </a:p>
      </dgm:t>
    </dgm:pt>
    <dgm:pt modelId="{ED9D980A-F0E6-4DEC-BA28-147595A19F45}" type="pres">
      <dgm:prSet presAssocID="{360606D2-5DFA-4F3F-B3D6-E1D43A4095B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09D842-A76B-4455-876D-C0AAD285C7C0}" type="pres">
      <dgm:prSet presAssocID="{BD7FFADB-1BBA-4E26-9204-E026AD676D3A}" presName="parTrans" presStyleLbl="sibTrans2D1" presStyleIdx="6" presStyleCnt="7"/>
      <dgm:spPr/>
      <dgm:t>
        <a:bodyPr/>
        <a:lstStyle/>
        <a:p>
          <a:endParaRPr lang="uk-UA"/>
        </a:p>
      </dgm:t>
    </dgm:pt>
    <dgm:pt modelId="{6433C902-8664-427D-A8D2-3DBB50544932}" type="pres">
      <dgm:prSet presAssocID="{BD7FFADB-1BBA-4E26-9204-E026AD676D3A}" presName="connectorText" presStyleLbl="sibTrans2D1" presStyleIdx="6" presStyleCnt="7"/>
      <dgm:spPr/>
      <dgm:t>
        <a:bodyPr/>
        <a:lstStyle/>
        <a:p>
          <a:endParaRPr lang="uk-UA"/>
        </a:p>
      </dgm:t>
    </dgm:pt>
    <dgm:pt modelId="{04284018-61E5-4EED-A34A-2AE96D61E696}" type="pres">
      <dgm:prSet presAssocID="{43C4B4F5-9BE3-4C3A-98CB-D19765C65ED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4E2ECAD-3F51-4B60-ACE9-46134FE0BB9B}" type="presOf" srcId="{23F7B6B1-BAAF-4147-BB76-8E26CB9920F7}" destId="{03660AFD-03DB-4804-9226-381D68FB39EC}" srcOrd="0" destOrd="0" presId="urn:microsoft.com/office/officeart/2005/8/layout/radial5"/>
    <dgm:cxn modelId="{E86E2154-0F98-40FB-A7FB-17F0ED77BB38}" srcId="{758055C7-1019-4FA3-8A8C-554DF587C11E}" destId="{58340228-7A48-44BC-8379-527A41477CEB}" srcOrd="4" destOrd="0" parTransId="{BD3A17BD-2B0E-491F-96DA-169FECCB903D}" sibTransId="{83E0B961-FECD-42E4-A70F-CCFD4D0D7374}"/>
    <dgm:cxn modelId="{80F7F082-98D7-421E-AE73-CEB288828F80}" type="presOf" srcId="{BD3A17BD-2B0E-491F-96DA-169FECCB903D}" destId="{C2E13058-094F-4AB0-9BB4-96220341109A}" srcOrd="0" destOrd="0" presId="urn:microsoft.com/office/officeart/2005/8/layout/radial5"/>
    <dgm:cxn modelId="{FB4DED6C-7267-4EF4-99F5-D4BA48493DAE}" srcId="{890C46BC-CEA6-4329-95ED-02AB319D181A}" destId="{9A893205-755F-46A0-9FFB-C1C626C40440}" srcOrd="1" destOrd="0" parTransId="{DC7A0329-51F7-4DAA-82C4-ED49FE6F0B43}" sibTransId="{9C64B582-6B09-4C04-B7FE-966801B256EA}"/>
    <dgm:cxn modelId="{AD553D5D-8C94-404D-B24A-BDCE8623C626}" type="presOf" srcId="{31A81C61-2B7B-450C-8AC3-A726E9F69F87}" destId="{5A6270F6-26C6-4051-ACBF-063B5551BA1E}" srcOrd="1" destOrd="0" presId="urn:microsoft.com/office/officeart/2005/8/layout/radial5"/>
    <dgm:cxn modelId="{FA14597D-28AA-4C20-BB76-B88613212659}" type="presOf" srcId="{BD7FFADB-1BBA-4E26-9204-E026AD676D3A}" destId="{6433C902-8664-427D-A8D2-3DBB50544932}" srcOrd="1" destOrd="0" presId="urn:microsoft.com/office/officeart/2005/8/layout/radial5"/>
    <dgm:cxn modelId="{A8672615-B0C7-471C-9A30-D4C7CBD9FD17}" type="presOf" srcId="{EAC33283-66AA-48D1-BA5B-6BA30ABA1283}" destId="{E8E00265-8192-44F4-B9B9-F75E895DC642}" srcOrd="0" destOrd="0" presId="urn:microsoft.com/office/officeart/2005/8/layout/radial5"/>
    <dgm:cxn modelId="{ABA5C7DB-3E1E-45D0-920B-10AF5D563D02}" srcId="{890C46BC-CEA6-4329-95ED-02AB319D181A}" destId="{758055C7-1019-4FA3-8A8C-554DF587C11E}" srcOrd="0" destOrd="0" parTransId="{C89EE435-A834-4E73-AD3B-12C1D55AA646}" sibTransId="{59DA2FAB-8013-427D-9506-8B4D73A8A76C}"/>
    <dgm:cxn modelId="{D441CA4F-4944-4547-889D-D772969DC7DD}" type="presOf" srcId="{1F38A477-C605-4E0A-BD93-DF95F9A1FB69}" destId="{90F79776-B4E8-4B28-AA1C-9C03608F548D}" srcOrd="0" destOrd="0" presId="urn:microsoft.com/office/officeart/2005/8/layout/radial5"/>
    <dgm:cxn modelId="{31A803F8-0C62-4E78-BB7C-F7939221460B}" srcId="{758055C7-1019-4FA3-8A8C-554DF587C11E}" destId="{43C4B4F5-9BE3-4C3A-98CB-D19765C65ED3}" srcOrd="6" destOrd="0" parTransId="{BD7FFADB-1BBA-4E26-9204-E026AD676D3A}" sibTransId="{344D1A22-FA7D-4F0F-924B-478989D56521}"/>
    <dgm:cxn modelId="{167B6A8F-B315-4531-92C8-DB7B9761B4D9}" type="presOf" srcId="{71A0C9A6-FA23-480A-AAFE-CBEDCBD964E4}" destId="{C7EA6B5F-4D76-4637-842E-9ABBD17F9CAA}" srcOrd="0" destOrd="0" presId="urn:microsoft.com/office/officeart/2005/8/layout/radial5"/>
    <dgm:cxn modelId="{6C4B1014-A651-42D0-B76C-6A7357F8DEE3}" type="presOf" srcId="{890C46BC-CEA6-4329-95ED-02AB319D181A}" destId="{1573D464-48F1-40EE-B200-02D4F8CD0302}" srcOrd="0" destOrd="0" presId="urn:microsoft.com/office/officeart/2005/8/layout/radial5"/>
    <dgm:cxn modelId="{BDE91C7A-813D-4A1E-B0A4-BF922678A745}" srcId="{758055C7-1019-4FA3-8A8C-554DF587C11E}" destId="{23F7B6B1-BAAF-4147-BB76-8E26CB9920F7}" srcOrd="3" destOrd="0" parTransId="{D834F980-AFEF-4F5B-8B1B-160FF1DFCB08}" sibTransId="{464DBBD5-6853-493C-A8D9-593679F814A6}"/>
    <dgm:cxn modelId="{0F290231-FE8E-476D-B79B-C8E588278111}" type="presOf" srcId="{BD7FFADB-1BBA-4E26-9204-E026AD676D3A}" destId="{1309D842-A76B-4455-876D-C0AAD285C7C0}" srcOrd="0" destOrd="0" presId="urn:microsoft.com/office/officeart/2005/8/layout/radial5"/>
    <dgm:cxn modelId="{85B6415B-C882-4F2A-88BE-4973B90C9F67}" type="presOf" srcId="{D834F980-AFEF-4F5B-8B1B-160FF1DFCB08}" destId="{8B8F7D9D-4001-46A2-85B1-A6E3DBD76E2F}" srcOrd="1" destOrd="0" presId="urn:microsoft.com/office/officeart/2005/8/layout/radial5"/>
    <dgm:cxn modelId="{69D219AC-41A3-46E8-BDFF-FAADC546C035}" srcId="{758055C7-1019-4FA3-8A8C-554DF587C11E}" destId="{1F38A477-C605-4E0A-BD93-DF95F9A1FB69}" srcOrd="1" destOrd="0" parTransId="{EAC33283-66AA-48D1-BA5B-6BA30ABA1283}" sibTransId="{E59CD68C-41E3-4D50-BEC7-1BCE56D036E6}"/>
    <dgm:cxn modelId="{39D3B866-18AD-4AC1-A2AD-1B29193893EF}" srcId="{758055C7-1019-4FA3-8A8C-554DF587C11E}" destId="{5F798475-48B6-4D06-8AD4-573C8BE63E0E}" srcOrd="0" destOrd="0" parTransId="{1659F10B-5830-4DB7-A1C8-EF28266894E4}" sibTransId="{7388A7C3-CE49-445A-9B9A-B12E05893566}"/>
    <dgm:cxn modelId="{BEF84924-466F-47E4-BE99-DCCD8295CF79}" type="presOf" srcId="{EAC33283-66AA-48D1-BA5B-6BA30ABA1283}" destId="{92E279A2-AEED-45CF-B158-82590936679A}" srcOrd="1" destOrd="0" presId="urn:microsoft.com/office/officeart/2005/8/layout/radial5"/>
    <dgm:cxn modelId="{83F6B4AC-71C0-46D3-AC0C-44FC51BBEE45}" type="presOf" srcId="{D834F980-AFEF-4F5B-8B1B-160FF1DFCB08}" destId="{856434A5-C9A5-43B9-9137-6F8CE77797DE}" srcOrd="0" destOrd="0" presId="urn:microsoft.com/office/officeart/2005/8/layout/radial5"/>
    <dgm:cxn modelId="{C3A8481B-650E-4BF3-826A-E52E1DF967FE}" type="presOf" srcId="{1659F10B-5830-4DB7-A1C8-EF28266894E4}" destId="{2782031A-637C-4DBB-BD54-568A9E8A79CB}" srcOrd="1" destOrd="0" presId="urn:microsoft.com/office/officeart/2005/8/layout/radial5"/>
    <dgm:cxn modelId="{C2ADD93C-7BC6-4C92-B029-D1EB0D2421A2}" type="presOf" srcId="{58340228-7A48-44BC-8379-527A41477CEB}" destId="{1446DCF8-A3AB-4E1B-B316-C3CC10CC54D1}" srcOrd="0" destOrd="0" presId="urn:microsoft.com/office/officeart/2005/8/layout/radial5"/>
    <dgm:cxn modelId="{3D0269BD-DFC4-4491-9D19-A436A1BC06A1}" srcId="{890C46BC-CEA6-4329-95ED-02AB319D181A}" destId="{E64EE06E-33B4-4D09-8119-7835CEDD6F0B}" srcOrd="2" destOrd="0" parTransId="{221412D7-7947-48E6-8EE9-82BFD1658194}" sibTransId="{3601880D-3173-4A63-9AAA-755CE9611B4C}"/>
    <dgm:cxn modelId="{2A3BB8FD-2D2D-4D2A-82B0-B292174168C0}" type="presOf" srcId="{BD3A17BD-2B0E-491F-96DA-169FECCB903D}" destId="{CF84137F-F960-4CE8-A4E3-84DADD7450AD}" srcOrd="1" destOrd="0" presId="urn:microsoft.com/office/officeart/2005/8/layout/radial5"/>
    <dgm:cxn modelId="{31F80259-E234-4F7B-B0E0-DCA46597F70B}" type="presOf" srcId="{360606D2-5DFA-4F3F-B3D6-E1D43A4095B7}" destId="{ED9D980A-F0E6-4DEC-BA28-147595A19F45}" srcOrd="0" destOrd="0" presId="urn:microsoft.com/office/officeart/2005/8/layout/radial5"/>
    <dgm:cxn modelId="{D7F0B7AE-B323-464E-BE34-D67E58242EF8}" type="presOf" srcId="{6BB41C83-B248-4BE1-AF86-E3F6A9F1EA75}" destId="{721D2AFC-2383-4770-9AD4-59DA83FB167C}" srcOrd="0" destOrd="0" presId="urn:microsoft.com/office/officeart/2005/8/layout/radial5"/>
    <dgm:cxn modelId="{73BC5279-98C2-4285-9444-E2F814026E3A}" type="presOf" srcId="{43C4B4F5-9BE3-4C3A-98CB-D19765C65ED3}" destId="{04284018-61E5-4EED-A34A-2AE96D61E696}" srcOrd="0" destOrd="0" presId="urn:microsoft.com/office/officeart/2005/8/layout/radial5"/>
    <dgm:cxn modelId="{627CC717-655D-4E27-84F7-E668C2874BD5}" type="presOf" srcId="{31A81C61-2B7B-450C-8AC3-A726E9F69F87}" destId="{97932D73-8E13-455A-AB46-C698ED91355C}" srcOrd="0" destOrd="0" presId="urn:microsoft.com/office/officeart/2005/8/layout/radial5"/>
    <dgm:cxn modelId="{1743E759-E11C-48EC-B456-75336A1C1858}" srcId="{758055C7-1019-4FA3-8A8C-554DF587C11E}" destId="{6BB41C83-B248-4BE1-AF86-E3F6A9F1EA75}" srcOrd="2" destOrd="0" parTransId="{71A0C9A6-FA23-480A-AAFE-CBEDCBD964E4}" sibTransId="{DF01C18F-96DE-4DA4-B1A8-B60158139A98}"/>
    <dgm:cxn modelId="{9DC230B4-1F44-493D-BF6A-CC3FDD479C11}" type="presOf" srcId="{758055C7-1019-4FA3-8A8C-554DF587C11E}" destId="{72D35C81-05CC-4ABF-85C5-84902FB5FCF1}" srcOrd="0" destOrd="0" presId="urn:microsoft.com/office/officeart/2005/8/layout/radial5"/>
    <dgm:cxn modelId="{9B13049C-C44C-47DB-9C72-5056BE5B63FB}" srcId="{758055C7-1019-4FA3-8A8C-554DF587C11E}" destId="{360606D2-5DFA-4F3F-B3D6-E1D43A4095B7}" srcOrd="5" destOrd="0" parTransId="{31A81C61-2B7B-450C-8AC3-A726E9F69F87}" sibTransId="{930627EB-8E2F-4E1A-88ED-4B5837A8CD45}"/>
    <dgm:cxn modelId="{DCC7E892-2505-4F86-8532-6E798A0D6E79}" type="presOf" srcId="{71A0C9A6-FA23-480A-AAFE-CBEDCBD964E4}" destId="{57F4E115-9041-4525-A322-5EA5449B478F}" srcOrd="1" destOrd="0" presId="urn:microsoft.com/office/officeart/2005/8/layout/radial5"/>
    <dgm:cxn modelId="{7D76EFA2-6DBF-4F67-8E57-7B857DE35FFA}" type="presOf" srcId="{5F798475-48B6-4D06-8AD4-573C8BE63E0E}" destId="{703D16E1-F926-425F-8983-CCAE5B5643E0}" srcOrd="0" destOrd="0" presId="urn:microsoft.com/office/officeart/2005/8/layout/radial5"/>
    <dgm:cxn modelId="{1104EACB-C7A4-4554-8FB3-A6CACBF528A8}" type="presOf" srcId="{1659F10B-5830-4DB7-A1C8-EF28266894E4}" destId="{C8E9E83D-8902-4EC5-95C2-945A35B3BD70}" srcOrd="0" destOrd="0" presId="urn:microsoft.com/office/officeart/2005/8/layout/radial5"/>
    <dgm:cxn modelId="{F4A4BB70-E75A-45EF-984E-CC5DA5C6B592}" type="presParOf" srcId="{1573D464-48F1-40EE-B200-02D4F8CD0302}" destId="{72D35C81-05CC-4ABF-85C5-84902FB5FCF1}" srcOrd="0" destOrd="0" presId="urn:microsoft.com/office/officeart/2005/8/layout/radial5"/>
    <dgm:cxn modelId="{1D81DB40-3D56-42C8-8D91-DEBA6CD19475}" type="presParOf" srcId="{1573D464-48F1-40EE-B200-02D4F8CD0302}" destId="{C8E9E83D-8902-4EC5-95C2-945A35B3BD70}" srcOrd="1" destOrd="0" presId="urn:microsoft.com/office/officeart/2005/8/layout/radial5"/>
    <dgm:cxn modelId="{BE8718B6-FEBD-41A4-859F-9D4EAAC83256}" type="presParOf" srcId="{C8E9E83D-8902-4EC5-95C2-945A35B3BD70}" destId="{2782031A-637C-4DBB-BD54-568A9E8A79CB}" srcOrd="0" destOrd="0" presId="urn:microsoft.com/office/officeart/2005/8/layout/radial5"/>
    <dgm:cxn modelId="{B9BC8A54-BC19-4B93-8B0D-687488D617B0}" type="presParOf" srcId="{1573D464-48F1-40EE-B200-02D4F8CD0302}" destId="{703D16E1-F926-425F-8983-CCAE5B5643E0}" srcOrd="2" destOrd="0" presId="urn:microsoft.com/office/officeart/2005/8/layout/radial5"/>
    <dgm:cxn modelId="{BA5C6606-C371-4C80-9A19-4FA71F1D0562}" type="presParOf" srcId="{1573D464-48F1-40EE-B200-02D4F8CD0302}" destId="{E8E00265-8192-44F4-B9B9-F75E895DC642}" srcOrd="3" destOrd="0" presId="urn:microsoft.com/office/officeart/2005/8/layout/radial5"/>
    <dgm:cxn modelId="{EE39EFE2-8E49-4906-A03B-1B3272E57257}" type="presParOf" srcId="{E8E00265-8192-44F4-B9B9-F75E895DC642}" destId="{92E279A2-AEED-45CF-B158-82590936679A}" srcOrd="0" destOrd="0" presId="urn:microsoft.com/office/officeart/2005/8/layout/radial5"/>
    <dgm:cxn modelId="{22EA2528-1C6F-4E62-9269-A32EA955C23D}" type="presParOf" srcId="{1573D464-48F1-40EE-B200-02D4F8CD0302}" destId="{90F79776-B4E8-4B28-AA1C-9C03608F548D}" srcOrd="4" destOrd="0" presId="urn:microsoft.com/office/officeart/2005/8/layout/radial5"/>
    <dgm:cxn modelId="{4D74F717-0B23-43F1-8C2E-51895F170C0E}" type="presParOf" srcId="{1573D464-48F1-40EE-B200-02D4F8CD0302}" destId="{C7EA6B5F-4D76-4637-842E-9ABBD17F9CAA}" srcOrd="5" destOrd="0" presId="urn:microsoft.com/office/officeart/2005/8/layout/radial5"/>
    <dgm:cxn modelId="{8A85280B-005E-43FC-A0CB-C17B64A9F7BD}" type="presParOf" srcId="{C7EA6B5F-4D76-4637-842E-9ABBD17F9CAA}" destId="{57F4E115-9041-4525-A322-5EA5449B478F}" srcOrd="0" destOrd="0" presId="urn:microsoft.com/office/officeart/2005/8/layout/radial5"/>
    <dgm:cxn modelId="{28D32102-DDA6-48CF-95D3-914ED9E90B82}" type="presParOf" srcId="{1573D464-48F1-40EE-B200-02D4F8CD0302}" destId="{721D2AFC-2383-4770-9AD4-59DA83FB167C}" srcOrd="6" destOrd="0" presId="urn:microsoft.com/office/officeart/2005/8/layout/radial5"/>
    <dgm:cxn modelId="{4B16EF56-80E6-4869-9ED4-2CE4C324BE78}" type="presParOf" srcId="{1573D464-48F1-40EE-B200-02D4F8CD0302}" destId="{856434A5-C9A5-43B9-9137-6F8CE77797DE}" srcOrd="7" destOrd="0" presId="urn:microsoft.com/office/officeart/2005/8/layout/radial5"/>
    <dgm:cxn modelId="{484C8346-8528-4BED-932F-DC1CBAC3B4ED}" type="presParOf" srcId="{856434A5-C9A5-43B9-9137-6F8CE77797DE}" destId="{8B8F7D9D-4001-46A2-85B1-A6E3DBD76E2F}" srcOrd="0" destOrd="0" presId="urn:microsoft.com/office/officeart/2005/8/layout/radial5"/>
    <dgm:cxn modelId="{1856346D-C35D-4B25-AC4A-3F04B72F6B57}" type="presParOf" srcId="{1573D464-48F1-40EE-B200-02D4F8CD0302}" destId="{03660AFD-03DB-4804-9226-381D68FB39EC}" srcOrd="8" destOrd="0" presId="urn:microsoft.com/office/officeart/2005/8/layout/radial5"/>
    <dgm:cxn modelId="{59168170-D71C-4F98-A484-B29B4F3F7092}" type="presParOf" srcId="{1573D464-48F1-40EE-B200-02D4F8CD0302}" destId="{C2E13058-094F-4AB0-9BB4-96220341109A}" srcOrd="9" destOrd="0" presId="urn:microsoft.com/office/officeart/2005/8/layout/radial5"/>
    <dgm:cxn modelId="{F3069AE9-4071-4D59-A7BC-F1FC9493B25B}" type="presParOf" srcId="{C2E13058-094F-4AB0-9BB4-96220341109A}" destId="{CF84137F-F960-4CE8-A4E3-84DADD7450AD}" srcOrd="0" destOrd="0" presId="urn:microsoft.com/office/officeart/2005/8/layout/radial5"/>
    <dgm:cxn modelId="{73A8A47B-97DD-46DF-9ED9-C678C1239E76}" type="presParOf" srcId="{1573D464-48F1-40EE-B200-02D4F8CD0302}" destId="{1446DCF8-A3AB-4E1B-B316-C3CC10CC54D1}" srcOrd="10" destOrd="0" presId="urn:microsoft.com/office/officeart/2005/8/layout/radial5"/>
    <dgm:cxn modelId="{35A25293-82A5-44B4-8E10-E99BEC9F2699}" type="presParOf" srcId="{1573D464-48F1-40EE-B200-02D4F8CD0302}" destId="{97932D73-8E13-455A-AB46-C698ED91355C}" srcOrd="11" destOrd="0" presId="urn:microsoft.com/office/officeart/2005/8/layout/radial5"/>
    <dgm:cxn modelId="{B298B297-F880-404E-8F48-FD9B69673A3D}" type="presParOf" srcId="{97932D73-8E13-455A-AB46-C698ED91355C}" destId="{5A6270F6-26C6-4051-ACBF-063B5551BA1E}" srcOrd="0" destOrd="0" presId="urn:microsoft.com/office/officeart/2005/8/layout/radial5"/>
    <dgm:cxn modelId="{20DF50EC-7149-47CD-A12C-9DAD2E3F8F34}" type="presParOf" srcId="{1573D464-48F1-40EE-B200-02D4F8CD0302}" destId="{ED9D980A-F0E6-4DEC-BA28-147595A19F45}" srcOrd="12" destOrd="0" presId="urn:microsoft.com/office/officeart/2005/8/layout/radial5"/>
    <dgm:cxn modelId="{66CD4FE2-C302-461E-94C3-1CF44A83B887}" type="presParOf" srcId="{1573D464-48F1-40EE-B200-02D4F8CD0302}" destId="{1309D842-A76B-4455-876D-C0AAD285C7C0}" srcOrd="13" destOrd="0" presId="urn:microsoft.com/office/officeart/2005/8/layout/radial5"/>
    <dgm:cxn modelId="{C3F758D1-F34B-4AD5-BE98-BC0963DA51D6}" type="presParOf" srcId="{1309D842-A76B-4455-876D-C0AAD285C7C0}" destId="{6433C902-8664-427D-A8D2-3DBB50544932}" srcOrd="0" destOrd="0" presId="urn:microsoft.com/office/officeart/2005/8/layout/radial5"/>
    <dgm:cxn modelId="{4AAAF2F6-C5AD-4C92-8707-39869CC72E68}" type="presParOf" srcId="{1573D464-48F1-40EE-B200-02D4F8CD0302}" destId="{04284018-61E5-4EED-A34A-2AE96D61E696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6A35B0-09F5-4B78-B7BF-D18A4A5298B9}">
      <dsp:nvSpPr>
        <dsp:cNvPr id="0" name=""/>
        <dsp:cNvSpPr/>
      </dsp:nvSpPr>
      <dsp:spPr>
        <a:xfrm>
          <a:off x="1524000" y="120351"/>
          <a:ext cx="3048000" cy="30480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освіта спрямована на розвиток загальної креативності учасників педагогічного процесу</a:t>
          </a:r>
          <a:endParaRPr lang="ru-RU" sz="1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4000" y="120351"/>
        <a:ext cx="3048000" cy="3048000"/>
      </dsp:txXfrm>
    </dsp:sp>
    <dsp:sp modelId="{76DCA6AF-5DBB-43D3-B333-4F2C6F85B2A2}">
      <dsp:nvSpPr>
        <dsp:cNvPr id="0" name=""/>
        <dsp:cNvSpPr/>
      </dsp:nvSpPr>
      <dsp:spPr>
        <a:xfrm>
          <a:off x="0" y="3168351"/>
          <a:ext cx="3048000" cy="3048000"/>
        </a:xfrm>
        <a:prstGeom prst="triangl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освіта з гнучкою системою форми організації навчально-виховного процесу відповідно до нахилів та потреб учнів</a:t>
          </a:r>
          <a:endParaRPr lang="ru-RU" sz="1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168351"/>
        <a:ext cx="3048000" cy="3048000"/>
      </dsp:txXfrm>
    </dsp:sp>
    <dsp:sp modelId="{226AF581-EAE2-4328-A4B2-C5E287A707A7}">
      <dsp:nvSpPr>
        <dsp:cNvPr id="0" name=""/>
        <dsp:cNvSpPr/>
      </dsp:nvSpPr>
      <dsp:spPr>
        <a:xfrm rot="10800000">
          <a:off x="1524000" y="3168351"/>
          <a:ext cx="3048000" cy="3048000"/>
        </a:xfrm>
        <a:prstGeom prst="triangl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Креативна</a:t>
          </a:r>
          <a:r>
            <a:rPr lang="ru-RU" sz="1900" b="0" i="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i="0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осв</a:t>
          </a:r>
          <a:r>
            <a:rPr lang="uk-UA" sz="1900" b="0" i="0" kern="1200" dirty="0" err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іта</a:t>
          </a:r>
          <a:r>
            <a:rPr lang="uk-UA" sz="1900" b="0" i="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визначається як:</a:t>
          </a:r>
          <a:endParaRPr lang="ru-RU" sz="1900" b="0" i="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1524000" y="3168351"/>
        <a:ext cx="3048000" cy="3048000"/>
      </dsp:txXfrm>
    </dsp:sp>
    <dsp:sp modelId="{9300DB7D-0100-4850-87E9-0577CA371309}">
      <dsp:nvSpPr>
        <dsp:cNvPr id="0" name=""/>
        <dsp:cNvSpPr/>
      </dsp:nvSpPr>
      <dsp:spPr>
        <a:xfrm>
          <a:off x="3024347" y="3168351"/>
          <a:ext cx="3048000" cy="3048000"/>
        </a:xfrm>
        <a:prstGeom prst="triangl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освіта зорієнтована на використання інноваційних педагогічних технологій, що забезпечують особистісне зростання та розвиток творчого потенціалу учнів</a:t>
          </a:r>
          <a:endParaRPr lang="ru-RU" sz="1200" b="1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24347" y="3168351"/>
        <a:ext cx="3048000" cy="3048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B644D8-E061-4798-B26A-EF9C174C25C3}">
      <dsp:nvSpPr>
        <dsp:cNvPr id="0" name=""/>
        <dsp:cNvSpPr/>
      </dsp:nvSpPr>
      <dsp:spPr>
        <a:xfrm>
          <a:off x="3443585" y="2255453"/>
          <a:ext cx="1609772" cy="16097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>
              <a:latin typeface="Times New Roman" pitchFamily="18" charset="0"/>
              <a:cs typeface="Times New Roman" pitchFamily="18" charset="0"/>
            </a:rPr>
            <a:t>Показники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>
              <a:latin typeface="Times New Roman" pitchFamily="18" charset="0"/>
              <a:cs typeface="Times New Roman" pitchFamily="18" charset="0"/>
            </a:rPr>
            <a:t>творчості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43585" y="2255453"/>
        <a:ext cx="1609772" cy="1609772"/>
      </dsp:txXfrm>
    </dsp:sp>
    <dsp:sp modelId="{A014B11C-9B06-486D-B41E-7EBA0046DCC1}">
      <dsp:nvSpPr>
        <dsp:cNvPr id="0" name=""/>
        <dsp:cNvSpPr/>
      </dsp:nvSpPr>
      <dsp:spPr>
        <a:xfrm rot="16200000">
          <a:off x="4078049" y="1669887"/>
          <a:ext cx="340844" cy="547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6200000">
        <a:off x="4078049" y="1669887"/>
        <a:ext cx="340844" cy="547322"/>
      </dsp:txXfrm>
    </dsp:sp>
    <dsp:sp modelId="{7958630B-1DA1-4D77-A9DC-9B0A44F0445B}">
      <dsp:nvSpPr>
        <dsp:cNvPr id="0" name=""/>
        <dsp:cNvSpPr/>
      </dsp:nvSpPr>
      <dsp:spPr>
        <a:xfrm>
          <a:off x="3443585" y="2578"/>
          <a:ext cx="1609772" cy="16097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наявність спонукання до творчості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43585" y="2578"/>
        <a:ext cx="1609772" cy="1609772"/>
      </dsp:txXfrm>
    </dsp:sp>
    <dsp:sp modelId="{4CADC45C-E02A-4B95-89FB-4F735F9BF7B4}">
      <dsp:nvSpPr>
        <dsp:cNvPr id="0" name=""/>
        <dsp:cNvSpPr/>
      </dsp:nvSpPr>
      <dsp:spPr>
        <a:xfrm>
          <a:off x="5194840" y="2786678"/>
          <a:ext cx="340844" cy="547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194840" y="2786678"/>
        <a:ext cx="340844" cy="547322"/>
      </dsp:txXfrm>
    </dsp:sp>
    <dsp:sp modelId="{7DBB9C72-42D6-4B53-9E35-C9F05B684662}">
      <dsp:nvSpPr>
        <dsp:cNvPr id="0" name=""/>
        <dsp:cNvSpPr/>
      </dsp:nvSpPr>
      <dsp:spPr>
        <a:xfrm>
          <a:off x="5696460" y="2255453"/>
          <a:ext cx="1609772" cy="1609772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спрямованість на творчість</a:t>
          </a:r>
          <a:endParaRPr lang="ru-RU" sz="1200" b="1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96460" y="2255453"/>
        <a:ext cx="1609772" cy="1609772"/>
      </dsp:txXfrm>
    </dsp:sp>
    <dsp:sp modelId="{4D4E8C2B-881C-4899-92D6-BABA0C6557FE}">
      <dsp:nvSpPr>
        <dsp:cNvPr id="0" name=""/>
        <dsp:cNvSpPr/>
      </dsp:nvSpPr>
      <dsp:spPr>
        <a:xfrm rot="5400000">
          <a:off x="4078049" y="3903469"/>
          <a:ext cx="340844" cy="547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400000">
        <a:off x="4078049" y="3903469"/>
        <a:ext cx="340844" cy="547322"/>
      </dsp:txXfrm>
    </dsp:sp>
    <dsp:sp modelId="{B1EA3391-6BC9-49C6-93EB-E39E8B80F186}">
      <dsp:nvSpPr>
        <dsp:cNvPr id="0" name=""/>
        <dsp:cNvSpPr/>
      </dsp:nvSpPr>
      <dsp:spPr>
        <a:xfrm>
          <a:off x="3443585" y="4508328"/>
          <a:ext cx="1609772" cy="1609772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бажання займатися творчістю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43585" y="4508328"/>
        <a:ext cx="1609772" cy="1609772"/>
      </dsp:txXfrm>
    </dsp:sp>
    <dsp:sp modelId="{58602927-6547-42AE-9822-61AED51440BE}">
      <dsp:nvSpPr>
        <dsp:cNvPr id="0" name=""/>
        <dsp:cNvSpPr/>
      </dsp:nvSpPr>
      <dsp:spPr>
        <a:xfrm rot="10800000">
          <a:off x="2961259" y="2786678"/>
          <a:ext cx="340844" cy="547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2961259" y="2786678"/>
        <a:ext cx="340844" cy="547322"/>
      </dsp:txXfrm>
    </dsp:sp>
    <dsp:sp modelId="{9CA8C7E3-0A8A-4621-AB1F-3AF0515F2D01}">
      <dsp:nvSpPr>
        <dsp:cNvPr id="0" name=""/>
        <dsp:cNvSpPr/>
      </dsp:nvSpPr>
      <dsp:spPr>
        <a:xfrm>
          <a:off x="1190710" y="2255453"/>
          <a:ext cx="1609772" cy="160977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емоційна забарвленість творчого пошуку</a:t>
          </a:r>
          <a:endParaRPr lang="ru-RU" sz="13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90710" y="2255453"/>
        <a:ext cx="1609772" cy="16097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D35C81-05CC-4ABF-85C5-84902FB5FCF1}">
      <dsp:nvSpPr>
        <dsp:cNvPr id="0" name=""/>
        <dsp:cNvSpPr/>
      </dsp:nvSpPr>
      <dsp:spPr>
        <a:xfrm>
          <a:off x="3300307" y="2344736"/>
          <a:ext cx="1763281" cy="176328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latin typeface="Times New Roman" pitchFamily="18" charset="0"/>
              <a:cs typeface="Times New Roman" pitchFamily="18" charset="0"/>
            </a:rPr>
            <a:t>Види творчості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00307" y="2344736"/>
        <a:ext cx="1763281" cy="1763281"/>
      </dsp:txXfrm>
    </dsp:sp>
    <dsp:sp modelId="{C8E9E83D-8902-4EC5-95C2-945A35B3BD70}">
      <dsp:nvSpPr>
        <dsp:cNvPr id="0" name=""/>
        <dsp:cNvSpPr/>
      </dsp:nvSpPr>
      <dsp:spPr>
        <a:xfrm rot="16295942">
          <a:off x="4015757" y="1677486"/>
          <a:ext cx="402121" cy="599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6295942">
        <a:off x="4015757" y="1677486"/>
        <a:ext cx="402121" cy="599515"/>
      </dsp:txXfrm>
    </dsp:sp>
    <dsp:sp modelId="{703D16E1-F926-425F-8983-CCAE5B5643E0}">
      <dsp:nvSpPr>
        <dsp:cNvPr id="0" name=""/>
        <dsp:cNvSpPr/>
      </dsp:nvSpPr>
      <dsp:spPr>
        <a:xfrm>
          <a:off x="3456386" y="11"/>
          <a:ext cx="1586953" cy="158695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>
              <a:latin typeface="Times New Roman" pitchFamily="18" charset="0"/>
              <a:cs typeface="Times New Roman" pitchFamily="18" charset="0"/>
            </a:rPr>
            <a:t>навчальна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6386" y="11"/>
        <a:ext cx="1586953" cy="1586953"/>
      </dsp:txXfrm>
    </dsp:sp>
    <dsp:sp modelId="{E8E00265-8192-44F4-B9B9-F75E895DC642}">
      <dsp:nvSpPr>
        <dsp:cNvPr id="0" name=""/>
        <dsp:cNvSpPr/>
      </dsp:nvSpPr>
      <dsp:spPr>
        <a:xfrm rot="19237254">
          <a:off x="4945715" y="2136836"/>
          <a:ext cx="396890" cy="599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9237254">
        <a:off x="4945715" y="2136836"/>
        <a:ext cx="396890" cy="599515"/>
      </dsp:txXfrm>
    </dsp:sp>
    <dsp:sp modelId="{90F79776-B4E8-4B28-AA1C-9C03608F548D}">
      <dsp:nvSpPr>
        <dsp:cNvPr id="0" name=""/>
        <dsp:cNvSpPr/>
      </dsp:nvSpPr>
      <dsp:spPr>
        <a:xfrm>
          <a:off x="5262113" y="895017"/>
          <a:ext cx="1586953" cy="1586953"/>
        </a:xfrm>
        <a:prstGeom prst="ellipse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55646"/>
                <a:satOff val="6635"/>
                <a:lumOff val="14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smtClean="0">
              <a:latin typeface="Times New Roman" pitchFamily="18" charset="0"/>
              <a:cs typeface="Times New Roman" pitchFamily="18" charset="0"/>
            </a:rPr>
            <a:t>технічна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62113" y="895017"/>
        <a:ext cx="1586953" cy="1586953"/>
      </dsp:txXfrm>
    </dsp:sp>
    <dsp:sp modelId="{C7EA6B5F-4D76-4637-842E-9ABBD17F9CAA}">
      <dsp:nvSpPr>
        <dsp:cNvPr id="0" name=""/>
        <dsp:cNvSpPr/>
      </dsp:nvSpPr>
      <dsp:spPr>
        <a:xfrm rot="684288">
          <a:off x="5206264" y="3173915"/>
          <a:ext cx="403207" cy="599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684288">
        <a:off x="5206264" y="3173915"/>
        <a:ext cx="403207" cy="599515"/>
      </dsp:txXfrm>
    </dsp:sp>
    <dsp:sp modelId="{721D2AFC-2383-4770-9AD4-59DA83FB167C}">
      <dsp:nvSpPr>
        <dsp:cNvPr id="0" name=""/>
        <dsp:cNvSpPr/>
      </dsp:nvSpPr>
      <dsp:spPr>
        <a:xfrm>
          <a:off x="5776260" y="2914571"/>
          <a:ext cx="1586953" cy="1586953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latin typeface="Times New Roman" pitchFamily="18" charset="0"/>
              <a:cs typeface="Times New Roman" pitchFamily="18" charset="0"/>
            </a:rPr>
            <a:t>ігрова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6260" y="2914571"/>
        <a:ext cx="1586953" cy="1586953"/>
      </dsp:txXfrm>
    </dsp:sp>
    <dsp:sp modelId="{856434A5-C9A5-43B9-9137-6F8CE77797DE}">
      <dsp:nvSpPr>
        <dsp:cNvPr id="0" name=""/>
        <dsp:cNvSpPr/>
      </dsp:nvSpPr>
      <dsp:spPr>
        <a:xfrm rot="3739774">
          <a:off x="4563817" y="4004972"/>
          <a:ext cx="367137" cy="599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3739774">
        <a:off x="4563817" y="4004972"/>
        <a:ext cx="367137" cy="599515"/>
      </dsp:txXfrm>
    </dsp:sp>
    <dsp:sp modelId="{03660AFD-03DB-4804-9226-381D68FB39EC}">
      <dsp:nvSpPr>
        <dsp:cNvPr id="0" name=""/>
        <dsp:cNvSpPr/>
      </dsp:nvSpPr>
      <dsp:spPr>
        <a:xfrm>
          <a:off x="4488055" y="4529929"/>
          <a:ext cx="1586953" cy="1586953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smtClean="0">
              <a:latin typeface="Times New Roman" pitchFamily="18" charset="0"/>
              <a:cs typeface="Times New Roman" pitchFamily="18" charset="0"/>
            </a:rPr>
            <a:t>управлінська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8055" y="4529929"/>
        <a:ext cx="1586953" cy="1586953"/>
      </dsp:txXfrm>
    </dsp:sp>
    <dsp:sp modelId="{C2E13058-094F-4AB0-9BB4-96220341109A}">
      <dsp:nvSpPr>
        <dsp:cNvPr id="0" name=""/>
        <dsp:cNvSpPr/>
      </dsp:nvSpPr>
      <dsp:spPr>
        <a:xfrm rot="6884720">
          <a:off x="3516215" y="4006532"/>
          <a:ext cx="335985" cy="599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6884720">
        <a:off x="3516215" y="4006532"/>
        <a:ext cx="335985" cy="599515"/>
      </dsp:txXfrm>
    </dsp:sp>
    <dsp:sp modelId="{1446DCF8-A3AB-4E1B-B316-C3CC10CC54D1}">
      <dsp:nvSpPr>
        <dsp:cNvPr id="0" name=""/>
        <dsp:cNvSpPr/>
      </dsp:nvSpPr>
      <dsp:spPr>
        <a:xfrm>
          <a:off x="2421934" y="4529929"/>
          <a:ext cx="1586953" cy="1586953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smtClean="0">
              <a:latin typeface="Times New Roman" pitchFamily="18" charset="0"/>
              <a:cs typeface="Times New Roman" pitchFamily="18" charset="0"/>
            </a:rPr>
            <a:t>музична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21934" y="4529929"/>
        <a:ext cx="1586953" cy="1586953"/>
      </dsp:txXfrm>
    </dsp:sp>
    <dsp:sp modelId="{97932D73-8E13-455A-AB46-C698ED91355C}">
      <dsp:nvSpPr>
        <dsp:cNvPr id="0" name=""/>
        <dsp:cNvSpPr/>
      </dsp:nvSpPr>
      <dsp:spPr>
        <a:xfrm rot="10076484">
          <a:off x="2853634" y="3174688"/>
          <a:ext cx="334164" cy="599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076484">
        <a:off x="2853634" y="3174688"/>
        <a:ext cx="334164" cy="599515"/>
      </dsp:txXfrm>
    </dsp:sp>
    <dsp:sp modelId="{ED9D980A-F0E6-4DEC-BA28-147595A19F45}">
      <dsp:nvSpPr>
        <dsp:cNvPr id="0" name=""/>
        <dsp:cNvSpPr/>
      </dsp:nvSpPr>
      <dsp:spPr>
        <a:xfrm>
          <a:off x="1133729" y="2914571"/>
          <a:ext cx="1586953" cy="1586953"/>
        </a:xfrm>
        <a:prstGeom prst="ellipse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shade val="51000"/>
                <a:satMod val="130000"/>
              </a:schemeClr>
            </a:gs>
            <a:gs pos="80000">
              <a:schemeClr val="accent5">
                <a:hueOff val="-8278230"/>
                <a:satOff val="33176"/>
                <a:lumOff val="7190"/>
                <a:alphaOff val="0"/>
                <a:shade val="93000"/>
                <a:satMod val="13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smtClean="0">
              <a:latin typeface="Times New Roman" pitchFamily="18" charset="0"/>
              <a:cs typeface="Times New Roman" pitchFamily="18" charset="0"/>
            </a:rPr>
            <a:t>образотворча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3729" y="2914571"/>
        <a:ext cx="1586953" cy="1586953"/>
      </dsp:txXfrm>
    </dsp:sp>
    <dsp:sp modelId="{1309D842-A76B-4455-876D-C0AAD285C7C0}">
      <dsp:nvSpPr>
        <dsp:cNvPr id="0" name=""/>
        <dsp:cNvSpPr/>
      </dsp:nvSpPr>
      <dsp:spPr>
        <a:xfrm rot="13229540">
          <a:off x="3077175" y="2138344"/>
          <a:ext cx="363143" cy="599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3229540">
        <a:off x="3077175" y="2138344"/>
        <a:ext cx="363143" cy="599515"/>
      </dsp:txXfrm>
    </dsp:sp>
    <dsp:sp modelId="{04284018-61E5-4EED-A34A-2AE96D61E696}">
      <dsp:nvSpPr>
        <dsp:cNvPr id="0" name=""/>
        <dsp:cNvSpPr/>
      </dsp:nvSpPr>
      <dsp:spPr>
        <a:xfrm>
          <a:off x="1593484" y="900252"/>
          <a:ext cx="1586953" cy="1586953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latin typeface="Times New Roman" pitchFamily="18" charset="0"/>
              <a:cs typeface="Times New Roman" pitchFamily="18" charset="0"/>
            </a:rPr>
            <a:t>наукова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93484" y="900252"/>
        <a:ext cx="1586953" cy="1586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021E3-45A1-430C-9664-47F0FAA5011B}" type="datetimeFigureOut">
              <a:rPr lang="uk-UA" smtClean="0"/>
              <a:pPr/>
              <a:t>04.11.2014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06C7C-3A8C-4717-8F47-9CB37E3A9F2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6C7C-3A8C-4717-8F47-9CB37E3A9F24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464151" y="260648"/>
            <a:ext cx="4748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зас</a:t>
            </a:r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дання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7525265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800" b="1" cap="none" spc="0" dirty="0" smtClean="0">
                <a:ln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Розвиток креативного потенціалу</a:t>
            </a:r>
          </a:p>
          <a:p>
            <a:pPr algn="ctr"/>
            <a:r>
              <a:rPr lang="uk-UA" sz="4800" b="1" cap="none" spc="0" dirty="0" smtClean="0">
                <a:ln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 учасників навчально-виховного процесу</a:t>
            </a:r>
          </a:p>
          <a:p>
            <a:pPr algn="ctr"/>
            <a:r>
              <a:rPr lang="uk-UA" sz="4800" b="1" dirty="0" smtClean="0">
                <a:ln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через використання </a:t>
            </a:r>
          </a:p>
          <a:p>
            <a:pPr algn="ctr"/>
            <a:r>
              <a:rPr lang="uk-UA" sz="4800" b="1" dirty="0" smtClean="0">
                <a:ln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і</a:t>
            </a:r>
            <a:r>
              <a:rPr lang="uk-UA" sz="4800" b="1" cap="none" spc="0" dirty="0" smtClean="0">
                <a:ln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нноваційних технологій</a:t>
            </a:r>
            <a:endParaRPr lang="ru-RU" sz="4800" b="1" cap="none" spc="0" dirty="0">
              <a:ln/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кутник 2"/>
          <p:cNvSpPr/>
          <p:nvPr/>
        </p:nvSpPr>
        <p:spPr>
          <a:xfrm>
            <a:off x="142844" y="1571612"/>
            <a:ext cx="878684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1.Озброювати учнів свідомими, глибокими і міцними знаннями;</a:t>
            </a:r>
          </a:p>
          <a:p>
            <a:pPr lvl="0"/>
            <a:r>
              <a:rPr lang="uk-UA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Формувати міцні навички та вміння, сприяючи підготовці школярів до життя;</a:t>
            </a:r>
          </a:p>
          <a:p>
            <a:r>
              <a:rPr lang="uk-UA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Підвищувати виховний ефект навчання на уроці;</a:t>
            </a:r>
          </a:p>
          <a:p>
            <a:r>
              <a:rPr lang="uk-UA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Здійснювати всебічний розвиток учнів;</a:t>
            </a:r>
          </a:p>
          <a:p>
            <a:r>
              <a:rPr lang="uk-UA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Формувати в дітей самостійність, творчу активність, ініціативу як стійкі якості особи, вміння творчо вирішувати завдання, які зустрічаються в житті;</a:t>
            </a:r>
          </a:p>
          <a:p>
            <a:r>
              <a:rPr lang="uk-UA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Виробляти    вміння     самостійно     вчитися,     набувати    та поглиблювати або поповнювати знання, працювати з книгою, опановувати навички, вміння і творчо застосовувати їх на практиці;</a:t>
            </a:r>
          </a:p>
          <a:p>
            <a:r>
              <a:rPr lang="uk-UA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7. Формувати в школярів позитивні мотиви навчальної діяльності,пізнавальний інтерес, бажання вчитися, потребу в розширенні та набутті знань, позитивне ставлення до навчання.</a:t>
            </a:r>
          </a:p>
          <a:p>
            <a:pPr lvl="0"/>
            <a:endParaRPr lang="uk-UA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14480" y="428604"/>
            <a:ext cx="721523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blipFill>
                  <a:blip r:embed="rId4"/>
                  <a:tile tx="0" ty="0" sx="100000" sy="100000" flip="none" algn="tl"/>
                </a:blipFill>
              </a:rPr>
              <a:t>Загальні вимоги до сучасного уроку</a:t>
            </a:r>
            <a:endParaRPr lang="uk-UA" sz="3200" b="1" cap="none" spc="0" dirty="0">
              <a:ln w="1905"/>
              <a:blipFill>
                <a:blip r:embed="rId4"/>
                <a:tile tx="0" ty="0" sx="100000" sy="100000" flip="none" algn="tl"/>
              </a:blip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9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9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9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9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900"/>
                            </p:stCondLst>
                            <p:childTnLst>
                              <p:par>
                                <p:cTn id="4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900"/>
                            </p:stCondLst>
                            <p:childTnLst>
                              <p:par>
                                <p:cTn id="4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4900"/>
                            </p:stCondLst>
                            <p:childTnLst>
                              <p:par>
                                <p:cTn id="5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кутник 2"/>
          <p:cNvSpPr/>
          <p:nvPr/>
        </p:nvSpPr>
        <p:spPr>
          <a:xfrm>
            <a:off x="1857356" y="428604"/>
            <a:ext cx="6786610" cy="646331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ПРАВИЛА – ПОРАДИ ВЧИТЕЛЯМ</a:t>
            </a:r>
            <a:endParaRPr lang="uk-UA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500174"/>
            <a:ext cx="857256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413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1.Творче мислення розвивайте всебічним аналізом проблем, пізнавальні задачі розв'язуйте кількома способами, частіше практикуйте творчі завдання.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dirty="0" smtClean="0">
                <a:solidFill>
                  <a:srgbClr val="660033"/>
                </a:solidFill>
              </a:rPr>
              <a:t> </a:t>
            </a: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Вчителі з будь-якого предмета, не тільки мови і літератури, мають слідкувати за способом та формою висловлення думки учнів.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0000FF"/>
                </a:solidFill>
              </a:rPr>
              <a:t>Слід частіше показувати учням перспективи їх навчання.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uk-UA" dirty="0" smtClean="0">
                <a:solidFill>
                  <a:srgbClr val="660033"/>
                </a:solidFill>
              </a:rPr>
              <a:t> </a:t>
            </a: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Використовуйте схеми, плани, щоб забезпечити засвоєння системи знань.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Головним є не предмет, якому ви навчаєте, а особистість, яку ви формуєте. Не предмет формує особистість, а вчитель своєю діяльністю, пов'язаною з вивченням предмета.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uk-UA" dirty="0" smtClean="0">
                <a:solidFill>
                  <a:srgbClr val="660033"/>
                </a:solidFill>
              </a:rPr>
              <a:t> </a:t>
            </a: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На виховання активності не шкодуйте ні часу, ні зусиль. Сьогоднішній</a:t>
            </a:r>
            <a:b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активний учень - завтрашній активний член суспільства.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Ставте учнів у ситуації, котрі вимагають виявлення та пояснення розбіжностей між фактами, що спостерігаються, та наявним знанням.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8. Допомагайте учням оволодіти найбільш продуктивними методами навчально-пізнавальної діяльності, навчайте їх вчитися.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endParaRPr lang="uk-UA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endParaRPr lang="uk-UA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endParaRPr lang="uk-UA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endParaRPr lang="uk-UA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endParaRPr lang="uk-UA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413" algn="l"/>
              </a:tabLst>
            </a:pP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3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3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3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3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3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3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3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4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3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1643050"/>
            <a:ext cx="871543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413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9.Слід якомога частіше використовувати питання «чому?», щоб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навчити мислити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причинно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розуміння причинно-наслідкових зв'язків є обов'язковою умовою розвивального навчання.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uk-UA" dirty="0" smtClean="0">
                <a:solidFill>
                  <a:srgbClr val="660033"/>
                </a:solidFill>
              </a:rPr>
              <a:t> </a:t>
            </a: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Пам'ятайте, що насправді знає не той, хто переказує, а той, хто застосовує на</a:t>
            </a:r>
            <a:b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практиці.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Привчайте учнів думати та діяти самостійно. Поступово відходьте від</a:t>
            </a:r>
            <a:b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механічних переказів, дослівного відтворення.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uk-UA" dirty="0" smtClean="0">
                <a:solidFill>
                  <a:srgbClr val="660033"/>
                </a:solidFill>
              </a:rPr>
              <a:t> </a:t>
            </a: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Оскільки міцність запам'ятовування інформації, що засвоєна у вигляді</a:t>
            </a:r>
            <a:b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логічних структур, є більш високою, ніж міцність розрізнених знань,</a:t>
            </a:r>
            <a:b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закріплювати слід ті знання, що подані у цілісних логічних структурах.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 процесі навчання обов'язково враховуйте індивідуальні особливості кожного учня, об'єднуєте в диференційовані підгрупи учнів з однаковим рівнем.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14. Вивчайте і враховуйте життєвий досвід учнів, їх інтереси, особливості розвитку.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r>
              <a:rPr lang="uk-UA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15. Будьте обізнаними з останніми науковими досягненнями із свого предмета.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endParaRPr lang="uk-UA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endParaRPr lang="uk-UA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</a:pPr>
            <a:endParaRPr lang="uk-UA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413" algn="l"/>
              </a:tabLst>
            </a:pP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857356" y="428604"/>
            <a:ext cx="6786610" cy="646331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ПРАВИЛА – ПОРАДИ ВЧИТЕЛЯМ</a:t>
            </a:r>
            <a:endParaRPr lang="uk-UA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0"/>
                            </p:stCondLst>
                            <p:childTnLst>
                              <p:par>
                                <p:cTn id="3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0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Схема 2"/>
          <p:cNvGraphicFramePr/>
          <p:nvPr/>
        </p:nvGraphicFramePr>
        <p:xfrm>
          <a:off x="899592" y="116632"/>
          <a:ext cx="60960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712440"/>
            <a:ext cx="76328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4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творчістю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найчастіше розуміють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створення нових</a:t>
            </a:r>
            <a:r>
              <a:rPr kumimoji="0" lang="uk-UA" sz="4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матеріальних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 духовних цінностей.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Творча діяльність є антиподом наслідування,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копіювання діяльності за шаблоном, готовим взірцем, правилом, алгоритмом.</a:t>
            </a:r>
            <a:endParaRPr kumimoji="0" lang="uk-UA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Схема 2"/>
          <p:cNvGraphicFramePr/>
          <p:nvPr/>
        </p:nvGraphicFramePr>
        <p:xfrm>
          <a:off x="395536" y="476672"/>
          <a:ext cx="849694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Схема 2"/>
          <p:cNvGraphicFramePr/>
          <p:nvPr/>
        </p:nvGraphicFramePr>
        <p:xfrm>
          <a:off x="0" y="404664"/>
          <a:ext cx="849694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Группа 5"/>
          <p:cNvGrpSpPr/>
          <p:nvPr/>
        </p:nvGrpSpPr>
        <p:grpSpPr>
          <a:xfrm>
            <a:off x="683568" y="476672"/>
            <a:ext cx="7661986" cy="6191461"/>
            <a:chOff x="1028059" y="477285"/>
            <a:chExt cx="6957453" cy="6191461"/>
          </a:xfrm>
        </p:grpSpPr>
        <p:sp>
          <p:nvSpPr>
            <p:cNvPr id="7" name="Полилиния 6"/>
            <p:cNvSpPr/>
            <p:nvPr/>
          </p:nvSpPr>
          <p:spPr>
            <a:xfrm>
              <a:off x="2680729" y="1855512"/>
              <a:ext cx="3435006" cy="3435006"/>
            </a:xfrm>
            <a:custGeom>
              <a:avLst/>
              <a:gdLst>
                <a:gd name="connsiteX0" fmla="*/ 0 w 3435006"/>
                <a:gd name="connsiteY0" fmla="*/ 1717503 h 3435006"/>
                <a:gd name="connsiteX1" fmla="*/ 503047 w 3435006"/>
                <a:gd name="connsiteY1" fmla="*/ 503045 h 3435006"/>
                <a:gd name="connsiteX2" fmla="*/ 1717506 w 3435006"/>
                <a:gd name="connsiteY2" fmla="*/ 2 h 3435006"/>
                <a:gd name="connsiteX3" fmla="*/ 2931964 w 3435006"/>
                <a:gd name="connsiteY3" fmla="*/ 503049 h 3435006"/>
                <a:gd name="connsiteX4" fmla="*/ 3435007 w 3435006"/>
                <a:gd name="connsiteY4" fmla="*/ 1717508 h 3435006"/>
                <a:gd name="connsiteX5" fmla="*/ 2931962 w 3435006"/>
                <a:gd name="connsiteY5" fmla="*/ 2931966 h 3435006"/>
                <a:gd name="connsiteX6" fmla="*/ 1717503 w 3435006"/>
                <a:gd name="connsiteY6" fmla="*/ 3435011 h 3435006"/>
                <a:gd name="connsiteX7" fmla="*/ 503045 w 3435006"/>
                <a:gd name="connsiteY7" fmla="*/ 2931965 h 3435006"/>
                <a:gd name="connsiteX8" fmla="*/ 1 w 3435006"/>
                <a:gd name="connsiteY8" fmla="*/ 1717506 h 3435006"/>
                <a:gd name="connsiteX9" fmla="*/ 0 w 3435006"/>
                <a:gd name="connsiteY9" fmla="*/ 1717503 h 343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5006" h="3435006">
                  <a:moveTo>
                    <a:pt x="0" y="1717503"/>
                  </a:moveTo>
                  <a:cubicBezTo>
                    <a:pt x="1" y="1261993"/>
                    <a:pt x="180952" y="825139"/>
                    <a:pt x="503047" y="503045"/>
                  </a:cubicBezTo>
                  <a:cubicBezTo>
                    <a:pt x="825142" y="180951"/>
                    <a:pt x="1261996" y="1"/>
                    <a:pt x="1717506" y="2"/>
                  </a:cubicBezTo>
                  <a:cubicBezTo>
                    <a:pt x="2173016" y="3"/>
                    <a:pt x="2609870" y="180954"/>
                    <a:pt x="2931964" y="503049"/>
                  </a:cubicBezTo>
                  <a:cubicBezTo>
                    <a:pt x="3254058" y="825144"/>
                    <a:pt x="3435008" y="1261998"/>
                    <a:pt x="3435007" y="1717508"/>
                  </a:cubicBezTo>
                  <a:cubicBezTo>
                    <a:pt x="3435007" y="2173018"/>
                    <a:pt x="3254056" y="2609872"/>
                    <a:pt x="2931962" y="2931966"/>
                  </a:cubicBezTo>
                  <a:cubicBezTo>
                    <a:pt x="2609867" y="3254060"/>
                    <a:pt x="2173014" y="3435011"/>
                    <a:pt x="1717503" y="3435011"/>
                  </a:cubicBezTo>
                  <a:cubicBezTo>
                    <a:pt x="1261993" y="3435011"/>
                    <a:pt x="825139" y="3254060"/>
                    <a:pt x="503045" y="2931965"/>
                  </a:cubicBezTo>
                  <a:cubicBezTo>
                    <a:pt x="180951" y="2609870"/>
                    <a:pt x="1" y="2173016"/>
                    <a:pt x="1" y="1717506"/>
                  </a:cubicBezTo>
                  <a:cubicBezTo>
                    <a:pt x="1" y="1717505"/>
                    <a:pt x="0" y="1717504"/>
                    <a:pt x="0" y="171750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43685" tIns="543685" rIns="543685" bIns="543685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2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Рівні творчої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2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педагогічної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2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діяльності 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2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вчителя</a:t>
              </a:r>
              <a:endParaRPr lang="uk-UA" sz="1200" b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102085" y="477285"/>
              <a:ext cx="2592296" cy="1717503"/>
            </a:xfrm>
            <a:custGeom>
              <a:avLst/>
              <a:gdLst>
                <a:gd name="connsiteX0" fmla="*/ 0 w 2592296"/>
                <a:gd name="connsiteY0" fmla="*/ 858752 h 1717503"/>
                <a:gd name="connsiteX1" fmla="*/ 580265 w 2592296"/>
                <a:gd name="connsiteY1" fmla="*/ 142868 h 1717503"/>
                <a:gd name="connsiteX2" fmla="*/ 1296150 w 2592296"/>
                <a:gd name="connsiteY2" fmla="*/ 2 h 1717503"/>
                <a:gd name="connsiteX3" fmla="*/ 2012035 w 2592296"/>
                <a:gd name="connsiteY3" fmla="*/ 142870 h 1717503"/>
                <a:gd name="connsiteX4" fmla="*/ 2592297 w 2592296"/>
                <a:gd name="connsiteY4" fmla="*/ 858757 h 1717503"/>
                <a:gd name="connsiteX5" fmla="*/ 2012034 w 2592296"/>
                <a:gd name="connsiteY5" fmla="*/ 1574642 h 1717503"/>
                <a:gd name="connsiteX6" fmla="*/ 1296149 w 2592296"/>
                <a:gd name="connsiteY6" fmla="*/ 1717509 h 1717503"/>
                <a:gd name="connsiteX7" fmla="*/ 580264 w 2592296"/>
                <a:gd name="connsiteY7" fmla="*/ 1574641 h 1717503"/>
                <a:gd name="connsiteX8" fmla="*/ 2 w 2592296"/>
                <a:gd name="connsiteY8" fmla="*/ 858755 h 1717503"/>
                <a:gd name="connsiteX9" fmla="*/ 0 w 2592296"/>
                <a:gd name="connsiteY9" fmla="*/ 858752 h 1717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92296" h="1717503">
                  <a:moveTo>
                    <a:pt x="0" y="858752"/>
                  </a:moveTo>
                  <a:cubicBezTo>
                    <a:pt x="1" y="570755"/>
                    <a:pt x="217896" y="301933"/>
                    <a:pt x="580265" y="142868"/>
                  </a:cubicBezTo>
                  <a:cubicBezTo>
                    <a:pt x="792532" y="49691"/>
                    <a:pt x="1041521" y="1"/>
                    <a:pt x="1296150" y="2"/>
                  </a:cubicBezTo>
                  <a:cubicBezTo>
                    <a:pt x="1550779" y="2"/>
                    <a:pt x="1799768" y="49692"/>
                    <a:pt x="2012035" y="142870"/>
                  </a:cubicBezTo>
                  <a:cubicBezTo>
                    <a:pt x="2374404" y="301936"/>
                    <a:pt x="2592298" y="570759"/>
                    <a:pt x="2592297" y="858757"/>
                  </a:cubicBezTo>
                  <a:cubicBezTo>
                    <a:pt x="2592297" y="1146754"/>
                    <a:pt x="2374402" y="1415576"/>
                    <a:pt x="2012034" y="1574642"/>
                  </a:cubicBezTo>
                  <a:cubicBezTo>
                    <a:pt x="1799767" y="1667819"/>
                    <a:pt x="1550778" y="1717509"/>
                    <a:pt x="1296149" y="1717509"/>
                  </a:cubicBezTo>
                  <a:cubicBezTo>
                    <a:pt x="1041520" y="1717509"/>
                    <a:pt x="792531" y="1667819"/>
                    <a:pt x="580264" y="1574641"/>
                  </a:cubicBezTo>
                  <a:cubicBezTo>
                    <a:pt x="217895" y="1415575"/>
                    <a:pt x="1" y="1146752"/>
                    <a:pt x="2" y="858755"/>
                  </a:cubicBezTo>
                  <a:cubicBezTo>
                    <a:pt x="1" y="858754"/>
                    <a:pt x="1" y="858753"/>
                    <a:pt x="0" y="85875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-2483469"/>
                <a:satOff val="9953"/>
                <a:lumOff val="2157"/>
                <a:alphaOff val="0"/>
              </a:schemeClr>
            </a:fillRef>
            <a:effectRef idx="0">
              <a:schemeClr val="accent5">
                <a:alpha val="50000"/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99953" tIns="271842" rIns="399953" bIns="27184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b="1" kern="1200" dirty="0" smtClean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репродуктивний</a:t>
              </a:r>
              <a:endParaRPr lang="ru-RU" sz="1600" b="1" kern="1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580111" y="2714264"/>
              <a:ext cx="2405401" cy="1717503"/>
            </a:xfrm>
            <a:custGeom>
              <a:avLst/>
              <a:gdLst>
                <a:gd name="connsiteX0" fmla="*/ 0 w 2700602"/>
                <a:gd name="connsiteY0" fmla="*/ 858752 h 1717503"/>
                <a:gd name="connsiteX1" fmla="*/ 625678 w 2700602"/>
                <a:gd name="connsiteY1" fmla="*/ 134128 h 1717503"/>
                <a:gd name="connsiteX2" fmla="*/ 1350303 w 2700602"/>
                <a:gd name="connsiteY2" fmla="*/ 2 h 1717503"/>
                <a:gd name="connsiteX3" fmla="*/ 2074928 w 2700602"/>
                <a:gd name="connsiteY3" fmla="*/ 134130 h 1717503"/>
                <a:gd name="connsiteX4" fmla="*/ 2700603 w 2700602"/>
                <a:gd name="connsiteY4" fmla="*/ 858757 h 1717503"/>
                <a:gd name="connsiteX5" fmla="*/ 2074927 w 2700602"/>
                <a:gd name="connsiteY5" fmla="*/ 1583382 h 1717503"/>
                <a:gd name="connsiteX6" fmla="*/ 1350302 w 2700602"/>
                <a:gd name="connsiteY6" fmla="*/ 1717509 h 1717503"/>
                <a:gd name="connsiteX7" fmla="*/ 625677 w 2700602"/>
                <a:gd name="connsiteY7" fmla="*/ 1583382 h 1717503"/>
                <a:gd name="connsiteX8" fmla="*/ 2 w 2700602"/>
                <a:gd name="connsiteY8" fmla="*/ 858756 h 1717503"/>
                <a:gd name="connsiteX9" fmla="*/ 0 w 2700602"/>
                <a:gd name="connsiteY9" fmla="*/ 858752 h 1717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00602" h="1717503">
                  <a:moveTo>
                    <a:pt x="0" y="858752"/>
                  </a:moveTo>
                  <a:cubicBezTo>
                    <a:pt x="1" y="565059"/>
                    <a:pt x="236003" y="291735"/>
                    <a:pt x="625678" y="134128"/>
                  </a:cubicBezTo>
                  <a:cubicBezTo>
                    <a:pt x="842265" y="46528"/>
                    <a:pt x="1093626" y="1"/>
                    <a:pt x="1350303" y="2"/>
                  </a:cubicBezTo>
                  <a:cubicBezTo>
                    <a:pt x="1606981" y="2"/>
                    <a:pt x="1858341" y="46529"/>
                    <a:pt x="2074928" y="134130"/>
                  </a:cubicBezTo>
                  <a:cubicBezTo>
                    <a:pt x="2464603" y="291738"/>
                    <a:pt x="2700604" y="565063"/>
                    <a:pt x="2700603" y="858757"/>
                  </a:cubicBezTo>
                  <a:cubicBezTo>
                    <a:pt x="2700603" y="1152450"/>
                    <a:pt x="2464601" y="1425775"/>
                    <a:pt x="2074927" y="1583382"/>
                  </a:cubicBezTo>
                  <a:cubicBezTo>
                    <a:pt x="1858340" y="1670983"/>
                    <a:pt x="1606979" y="1717509"/>
                    <a:pt x="1350302" y="1717509"/>
                  </a:cubicBezTo>
                  <a:cubicBezTo>
                    <a:pt x="1093625" y="1717509"/>
                    <a:pt x="842264" y="1670982"/>
                    <a:pt x="625677" y="1583382"/>
                  </a:cubicBezTo>
                  <a:cubicBezTo>
                    <a:pt x="236002" y="1425774"/>
                    <a:pt x="1" y="1152449"/>
                    <a:pt x="2" y="858756"/>
                  </a:cubicBezTo>
                  <a:cubicBezTo>
                    <a:pt x="1" y="858755"/>
                    <a:pt x="1" y="858753"/>
                    <a:pt x="0" y="85875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-4966938"/>
                <a:satOff val="19906"/>
                <a:lumOff val="4314"/>
                <a:alphaOff val="0"/>
              </a:schemeClr>
            </a:fillRef>
            <a:effectRef idx="0">
              <a:schemeClr val="accent5">
                <a:alpha val="50000"/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13274" tIns="269302" rIns="413274" bIns="269302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раціоналізаторський</a:t>
              </a:r>
              <a:endParaRPr lang="ru-RU" sz="14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539480" y="4951243"/>
              <a:ext cx="2016890" cy="1717503"/>
            </a:xfrm>
            <a:custGeom>
              <a:avLst/>
              <a:gdLst>
                <a:gd name="connsiteX0" fmla="*/ 0 w 1717503"/>
                <a:gd name="connsiteY0" fmla="*/ 858752 h 1717503"/>
                <a:gd name="connsiteX1" fmla="*/ 251524 w 1717503"/>
                <a:gd name="connsiteY1" fmla="*/ 251523 h 1717503"/>
                <a:gd name="connsiteX2" fmla="*/ 858754 w 1717503"/>
                <a:gd name="connsiteY2" fmla="*/ 1 h 1717503"/>
                <a:gd name="connsiteX3" fmla="*/ 1465983 w 1717503"/>
                <a:gd name="connsiteY3" fmla="*/ 251525 h 1717503"/>
                <a:gd name="connsiteX4" fmla="*/ 1717505 w 1717503"/>
                <a:gd name="connsiteY4" fmla="*/ 858755 h 1717503"/>
                <a:gd name="connsiteX5" fmla="*/ 1465982 w 1717503"/>
                <a:gd name="connsiteY5" fmla="*/ 1465985 h 1717503"/>
                <a:gd name="connsiteX6" fmla="*/ 858752 w 1717503"/>
                <a:gd name="connsiteY6" fmla="*/ 1717507 h 1717503"/>
                <a:gd name="connsiteX7" fmla="*/ 251523 w 1717503"/>
                <a:gd name="connsiteY7" fmla="*/ 1465984 h 1717503"/>
                <a:gd name="connsiteX8" fmla="*/ 1 w 1717503"/>
                <a:gd name="connsiteY8" fmla="*/ 858754 h 1717503"/>
                <a:gd name="connsiteX9" fmla="*/ 0 w 1717503"/>
                <a:gd name="connsiteY9" fmla="*/ 858752 h 1717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7503" h="1717503">
                  <a:moveTo>
                    <a:pt x="0" y="858752"/>
                  </a:moveTo>
                  <a:cubicBezTo>
                    <a:pt x="0" y="630997"/>
                    <a:pt x="90476" y="412570"/>
                    <a:pt x="251524" y="251523"/>
                  </a:cubicBezTo>
                  <a:cubicBezTo>
                    <a:pt x="412572" y="90476"/>
                    <a:pt x="630999" y="1"/>
                    <a:pt x="858754" y="1"/>
                  </a:cubicBezTo>
                  <a:cubicBezTo>
                    <a:pt x="1086509" y="1"/>
                    <a:pt x="1304936" y="90477"/>
                    <a:pt x="1465983" y="251525"/>
                  </a:cubicBezTo>
                  <a:cubicBezTo>
                    <a:pt x="1627030" y="412573"/>
                    <a:pt x="1717505" y="631000"/>
                    <a:pt x="1717505" y="858755"/>
                  </a:cubicBezTo>
                  <a:cubicBezTo>
                    <a:pt x="1717505" y="1086510"/>
                    <a:pt x="1627030" y="1304937"/>
                    <a:pt x="1465982" y="1465985"/>
                  </a:cubicBezTo>
                  <a:cubicBezTo>
                    <a:pt x="1304935" y="1627032"/>
                    <a:pt x="1086508" y="1717508"/>
                    <a:pt x="858752" y="1717507"/>
                  </a:cubicBezTo>
                  <a:cubicBezTo>
                    <a:pt x="630997" y="1717507"/>
                    <a:pt x="412570" y="1627031"/>
                    <a:pt x="251523" y="1465984"/>
                  </a:cubicBezTo>
                  <a:cubicBezTo>
                    <a:pt x="90476" y="1304937"/>
                    <a:pt x="1" y="1086509"/>
                    <a:pt x="1" y="858754"/>
                  </a:cubicBezTo>
                  <a:cubicBezTo>
                    <a:pt x="1" y="858753"/>
                    <a:pt x="0" y="858753"/>
                    <a:pt x="0" y="85875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-7450407"/>
                <a:satOff val="29858"/>
                <a:lumOff val="6471"/>
                <a:alphaOff val="0"/>
              </a:schemeClr>
            </a:fillRef>
            <a:effectRef idx="0">
              <a:schemeClr val="accent5">
                <a:alpha val="50000"/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92163" tIns="292162" rIns="292163" bIns="292162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028059" y="2714264"/>
              <a:ext cx="1991946" cy="1717503"/>
            </a:xfrm>
            <a:custGeom>
              <a:avLst/>
              <a:gdLst>
                <a:gd name="connsiteX0" fmla="*/ 0 w 1717503"/>
                <a:gd name="connsiteY0" fmla="*/ 858752 h 1717503"/>
                <a:gd name="connsiteX1" fmla="*/ 251524 w 1717503"/>
                <a:gd name="connsiteY1" fmla="*/ 251523 h 1717503"/>
                <a:gd name="connsiteX2" fmla="*/ 858754 w 1717503"/>
                <a:gd name="connsiteY2" fmla="*/ 1 h 1717503"/>
                <a:gd name="connsiteX3" fmla="*/ 1465983 w 1717503"/>
                <a:gd name="connsiteY3" fmla="*/ 251525 h 1717503"/>
                <a:gd name="connsiteX4" fmla="*/ 1717505 w 1717503"/>
                <a:gd name="connsiteY4" fmla="*/ 858755 h 1717503"/>
                <a:gd name="connsiteX5" fmla="*/ 1465982 w 1717503"/>
                <a:gd name="connsiteY5" fmla="*/ 1465985 h 1717503"/>
                <a:gd name="connsiteX6" fmla="*/ 858752 w 1717503"/>
                <a:gd name="connsiteY6" fmla="*/ 1717507 h 1717503"/>
                <a:gd name="connsiteX7" fmla="*/ 251523 w 1717503"/>
                <a:gd name="connsiteY7" fmla="*/ 1465984 h 1717503"/>
                <a:gd name="connsiteX8" fmla="*/ 1 w 1717503"/>
                <a:gd name="connsiteY8" fmla="*/ 858754 h 1717503"/>
                <a:gd name="connsiteX9" fmla="*/ 0 w 1717503"/>
                <a:gd name="connsiteY9" fmla="*/ 858752 h 1717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7503" h="1717503">
                  <a:moveTo>
                    <a:pt x="0" y="858752"/>
                  </a:moveTo>
                  <a:cubicBezTo>
                    <a:pt x="0" y="630997"/>
                    <a:pt x="90476" y="412570"/>
                    <a:pt x="251524" y="251523"/>
                  </a:cubicBezTo>
                  <a:cubicBezTo>
                    <a:pt x="412572" y="90476"/>
                    <a:pt x="630999" y="1"/>
                    <a:pt x="858754" y="1"/>
                  </a:cubicBezTo>
                  <a:cubicBezTo>
                    <a:pt x="1086509" y="1"/>
                    <a:pt x="1304936" y="90477"/>
                    <a:pt x="1465983" y="251525"/>
                  </a:cubicBezTo>
                  <a:cubicBezTo>
                    <a:pt x="1627030" y="412573"/>
                    <a:pt x="1717505" y="631000"/>
                    <a:pt x="1717505" y="858755"/>
                  </a:cubicBezTo>
                  <a:cubicBezTo>
                    <a:pt x="1717505" y="1086510"/>
                    <a:pt x="1627030" y="1304937"/>
                    <a:pt x="1465982" y="1465985"/>
                  </a:cubicBezTo>
                  <a:cubicBezTo>
                    <a:pt x="1304935" y="1627032"/>
                    <a:pt x="1086508" y="1717508"/>
                    <a:pt x="858752" y="1717507"/>
                  </a:cubicBezTo>
                  <a:cubicBezTo>
                    <a:pt x="630997" y="1717507"/>
                    <a:pt x="412570" y="1627031"/>
                    <a:pt x="251523" y="1465984"/>
                  </a:cubicBezTo>
                  <a:cubicBezTo>
                    <a:pt x="90476" y="1304937"/>
                    <a:pt x="1" y="1086509"/>
                    <a:pt x="1" y="858754"/>
                  </a:cubicBezTo>
                  <a:cubicBezTo>
                    <a:pt x="1" y="858753"/>
                    <a:pt x="0" y="858753"/>
                    <a:pt x="0" y="85875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alpha val="50000"/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92163" tIns="292162" rIns="292163" bIns="292162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635896" y="5589240"/>
            <a:ext cx="19199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конструкторський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3284984"/>
            <a:ext cx="1639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новаторський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763688" y="260648"/>
            <a:ext cx="705678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uk-UA" sz="20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Риси педагогічної креативності вчителя</a:t>
            </a:r>
          </a:p>
          <a:p>
            <a:pPr algn="ctr"/>
            <a:r>
              <a:rPr lang="uk-UA" sz="20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основі аналізу</a:t>
            </a:r>
          </a:p>
          <a:p>
            <a:pPr algn="ctr"/>
            <a:r>
              <a:rPr lang="uk-UA" sz="20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психолого-педагогічних досліджень</a:t>
            </a:r>
            <a:endParaRPr lang="ru-RU" sz="2400" b="1" cap="none" spc="0" dirty="0">
              <a:ln w="9000" cmpd="sng">
                <a:solidFill>
                  <a:srgbClr val="002060"/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8496944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1.Пошуково-перетворювальний стиль мислення;</a:t>
            </a:r>
          </a:p>
          <a:p>
            <a:r>
              <a:rPr lang="uk-UA" sz="2800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Розвинені інтелектуально – логічні здібності;</a:t>
            </a:r>
          </a:p>
          <a:p>
            <a:r>
              <a:rPr lang="uk-UA" sz="2800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Проблемне бачення;</a:t>
            </a:r>
          </a:p>
          <a:p>
            <a:r>
              <a:rPr lang="uk-UA" sz="2800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Творча організація, розвинене уявлення;</a:t>
            </a:r>
          </a:p>
          <a:p>
            <a:r>
              <a:rPr lang="uk-UA" sz="2800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Здатність до самоуправління;</a:t>
            </a:r>
          </a:p>
          <a:p>
            <a:r>
              <a:rPr lang="uk-UA" sz="2800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Специфічні мотиви: необхідність реалізовувати      своє я, бажання бути визнаним,творчий інтерес, захопленість творчим процесом,своєю працею, прагнення досягти найбільшої результативності в конкретних умовах своєї педагогічної праці</a:t>
            </a:r>
            <a:endParaRPr lang="ru-RU" sz="2800" cap="none" spc="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кутник 3"/>
          <p:cNvSpPr/>
          <p:nvPr/>
        </p:nvSpPr>
        <p:spPr>
          <a:xfrm>
            <a:off x="1857356" y="428604"/>
            <a:ext cx="7000924" cy="646331"/>
          </a:xfrm>
          <a:prstGeom prst="rect">
            <a:avLst/>
          </a:prstGeom>
        </p:spPr>
        <p:txBody>
          <a:bodyPr wrap="square">
            <a:spAutoFit/>
            <a:scene3d>
              <a:camera prst="obliqueTopLef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Риси інноваційної особистості</a:t>
            </a:r>
            <a:endParaRPr lang="uk-UA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500034" y="1571612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Відкритість новому досвіду;</a:t>
            </a:r>
          </a:p>
          <a:p>
            <a:pPr marL="457200" indent="-457200"/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2. Внутрішня свобода;</a:t>
            </a:r>
          </a:p>
          <a:p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3. Емоційна стабільність та </a:t>
            </a:r>
            <a:r>
              <a:rPr lang="uk-U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стесостійкість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4. Адекватна самооцінка;</a:t>
            </a:r>
          </a:p>
          <a:p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Рефлексивність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6. Спонтанність;</a:t>
            </a:r>
          </a:p>
          <a:p>
            <a:endParaRPr lang="uk-UA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7. Позитивне мислення.</a:t>
            </a:r>
            <a:endParaRPr lang="uk-U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3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3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3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3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3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30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30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кутник 9"/>
          <p:cNvSpPr/>
          <p:nvPr/>
        </p:nvSpPr>
        <p:spPr>
          <a:xfrm>
            <a:off x="1714480" y="500042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Основні ознаки </a:t>
            </a:r>
            <a:r>
              <a:rPr lang="uk-UA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креативно</a:t>
            </a:r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орієнтованого уроку</a:t>
            </a:r>
            <a:endParaRPr lang="uk-UA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285720" y="2285992"/>
            <a:ext cx="85725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57200" indent="-457200"/>
            <a:r>
              <a:rPr lang="uk-UA" sz="2000" b="1" cap="all" dirty="0" smtClean="0">
                <a:ln w="0"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1.Єдність самовиховання, соціалізації та виховання.</a:t>
            </a:r>
          </a:p>
          <a:p>
            <a:pPr marL="457200" indent="-457200"/>
            <a:r>
              <a:rPr lang="uk-UA" sz="2000" b="1" cap="all" dirty="0" smtClean="0">
                <a:ln w="0"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2.Демократизм.</a:t>
            </a:r>
          </a:p>
          <a:p>
            <a:pPr marL="457200" indent="-457200"/>
            <a:r>
              <a:rPr lang="uk-UA" sz="2000" b="1" cap="all" dirty="0" smtClean="0">
                <a:ln w="0"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3.Розвиток ціннісно-смислової сфери діяльності.</a:t>
            </a:r>
          </a:p>
          <a:p>
            <a:pPr marL="457200" indent="-457200"/>
            <a:r>
              <a:rPr lang="uk-UA" sz="2000" b="1" cap="all" dirty="0" smtClean="0">
                <a:ln w="0"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4.Упровадження інноваційних технологій.</a:t>
            </a:r>
          </a:p>
          <a:p>
            <a:pPr marL="457200" indent="-457200"/>
            <a:r>
              <a:rPr lang="uk-UA" sz="2000" b="1" cap="all" dirty="0" smtClean="0">
                <a:ln w="0"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5.Використання індивідуального підходу.</a:t>
            </a:r>
          </a:p>
          <a:p>
            <a:pPr marL="457200" indent="-457200"/>
            <a:r>
              <a:rPr lang="uk-UA" sz="2000" b="1" cap="all" dirty="0" smtClean="0">
                <a:ln w="0"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6.Самостійний творчий пошук.</a:t>
            </a:r>
          </a:p>
          <a:p>
            <a:pPr marL="457200" indent="-457200"/>
            <a:r>
              <a:rPr lang="uk-UA" sz="2000" b="1" cap="all" dirty="0" smtClean="0">
                <a:ln w="0"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7.Співпраця вчителя та учня.</a:t>
            </a:r>
          </a:p>
          <a:p>
            <a:pPr marL="457200" indent="-457200"/>
            <a:r>
              <a:rPr lang="uk-UA" sz="2000" b="1" cap="all" dirty="0" smtClean="0">
                <a:ln w="0"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8. Розвиток творчих здібностей.</a:t>
            </a:r>
          </a:p>
          <a:p>
            <a:pPr marL="457200" indent="-457200"/>
            <a:r>
              <a:rPr lang="uk-UA" sz="2000" b="1" cap="all" dirty="0" smtClean="0">
                <a:ln w="0"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9. Оновлення змісту навчання.</a:t>
            </a:r>
          </a:p>
          <a:p>
            <a:pPr marL="457200" indent="-457200"/>
            <a:r>
              <a:rPr lang="uk-UA" sz="2000" b="1" cap="all" dirty="0" smtClean="0">
                <a:ln w="0"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10. Учитель – диригент на уроці.</a:t>
            </a:r>
          </a:p>
          <a:p>
            <a:pPr marL="457200" indent="-457200">
              <a:buAutoNum type="arabicPeriod"/>
            </a:pPr>
            <a:endParaRPr lang="uk-UA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uk-UA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577</Words>
  <Application>Microsoft Office PowerPoint</Application>
  <PresentationFormat>Экран (4:3)</PresentationFormat>
  <Paragraphs>102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57</cp:revision>
  <dcterms:created xsi:type="dcterms:W3CDTF">2014-11-02T08:41:13Z</dcterms:created>
  <dcterms:modified xsi:type="dcterms:W3CDTF">2014-11-04T19:13:50Z</dcterms:modified>
</cp:coreProperties>
</file>