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3"/>
  </p:notesMasterIdLst>
  <p:sldIdLst>
    <p:sldId id="256" r:id="rId2"/>
    <p:sldId id="315" r:id="rId3"/>
    <p:sldId id="316" r:id="rId4"/>
    <p:sldId id="321" r:id="rId5"/>
    <p:sldId id="323" r:id="rId6"/>
    <p:sldId id="326" r:id="rId7"/>
    <p:sldId id="328" r:id="rId8"/>
    <p:sldId id="260" r:id="rId9"/>
    <p:sldId id="318" r:id="rId10"/>
    <p:sldId id="329" r:id="rId11"/>
    <p:sldId id="319" r:id="rId12"/>
    <p:sldId id="331" r:id="rId13"/>
    <p:sldId id="332" r:id="rId14"/>
    <p:sldId id="340" r:id="rId15"/>
    <p:sldId id="330" r:id="rId16"/>
    <p:sldId id="333" r:id="rId17"/>
    <p:sldId id="334" r:id="rId18"/>
    <p:sldId id="335" r:id="rId19"/>
    <p:sldId id="301" r:id="rId20"/>
    <p:sldId id="336" r:id="rId21"/>
    <p:sldId id="337" r:id="rId22"/>
    <p:sldId id="338" r:id="rId23"/>
    <p:sldId id="339" r:id="rId24"/>
    <p:sldId id="345" r:id="rId25"/>
    <p:sldId id="294" r:id="rId26"/>
    <p:sldId id="289" r:id="rId27"/>
    <p:sldId id="341" r:id="rId28"/>
    <p:sldId id="342" r:id="rId29"/>
    <p:sldId id="343" r:id="rId30"/>
    <p:sldId id="259" r:id="rId31"/>
    <p:sldId id="34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33FF"/>
    <a:srgbClr val="FFFF66"/>
    <a:srgbClr val="1FED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06" autoAdjust="0"/>
    <p:restoredTop sz="94689" autoAdjust="0"/>
  </p:normalViewPr>
  <p:slideViewPr>
    <p:cSldViewPr>
      <p:cViewPr varScale="1">
        <p:scale>
          <a:sx n="57" d="100"/>
          <a:sy n="57" d="100"/>
        </p:scale>
        <p:origin x="-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>
        <c:manualLayout>
          <c:layoutTarget val="inner"/>
          <c:xMode val="edge"/>
          <c:yMode val="edge"/>
          <c:x val="7.3577395556715275E-2"/>
          <c:y val="4.5033886720621454E-2"/>
          <c:w val="0.58356952574941967"/>
          <c:h val="0.823217673473820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І місце (кількість переможців)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2"/>
                <c:pt idx="0">
                  <c:v>2011-2012 н.р.</c:v>
                </c:pt>
                <c:pt idx="1">
                  <c:v>2012-2013 н.р.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місце (кількість переможців)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2"/>
                <c:pt idx="0">
                  <c:v>2011-2012 н.р.</c:v>
                </c:pt>
                <c:pt idx="1">
                  <c:v>2012-2013 н.р.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місце (кількість переможців)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2"/>
                <c:pt idx="0">
                  <c:v>2011-2012 н.р.</c:v>
                </c:pt>
                <c:pt idx="1">
                  <c:v>2012-2013 н.р.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</c:numCache>
            </c:numRef>
          </c:val>
        </c:ser>
        <c:axId val="97956992"/>
        <c:axId val="97958528"/>
      </c:barChart>
      <c:catAx>
        <c:axId val="97956992"/>
        <c:scaling>
          <c:orientation val="minMax"/>
        </c:scaling>
        <c:axPos val="b"/>
        <c:tickLblPos val="nextTo"/>
        <c:crossAx val="97958528"/>
        <c:crosses val="autoZero"/>
        <c:auto val="1"/>
        <c:lblAlgn val="ctr"/>
        <c:lblOffset val="100"/>
      </c:catAx>
      <c:valAx>
        <c:axId val="97958528"/>
        <c:scaling>
          <c:orientation val="minMax"/>
        </c:scaling>
        <c:axPos val="l"/>
        <c:majorGridlines/>
        <c:numFmt formatCode="General" sourceLinked="1"/>
        <c:tickLblPos val="nextTo"/>
        <c:crossAx val="979569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92323-3A6F-480D-BA18-2649CE5783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8A8D48A-B0E1-43C6-B7B8-A19D2D73572F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часто „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перескакують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” через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послідовні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етапи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01A602-75CC-45C4-A6FB-FF7464743892}" type="parTrans" cxnId="{72276244-6D9F-4826-9592-D6CC13626DBB}">
      <dgm:prSet/>
      <dgm:spPr/>
      <dgm:t>
        <a:bodyPr/>
        <a:lstStyle/>
        <a:p>
          <a:endParaRPr lang="ru-RU"/>
        </a:p>
      </dgm:t>
    </dgm:pt>
    <dgm:pt modelId="{C295AB33-2791-4FA7-9BC8-64742D00B4DA}" type="sibTrans" cxnId="{72276244-6D9F-4826-9592-D6CC13626DBB}">
      <dgm:prSet/>
      <dgm:spPr/>
      <dgm:t>
        <a:bodyPr/>
        <a:lstStyle/>
        <a:p>
          <a:endParaRPr lang="ru-RU"/>
        </a:p>
      </dgm:t>
    </dgm:pt>
    <dgm:pt modelId="{90DDB958-E2F6-4ECB-96CA-3D238EB8C39B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 них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чудова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пам’ять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базується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ранньому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мовленні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47772E-4BC7-42E4-B37C-979451A2C83E}" type="parTrans" cxnId="{4F0D86F8-41E2-4BA8-A4E7-AF27BCEAF4B9}">
      <dgm:prSet/>
      <dgm:spPr/>
      <dgm:t>
        <a:bodyPr/>
        <a:lstStyle/>
        <a:p>
          <a:endParaRPr lang="ru-RU"/>
        </a:p>
      </dgm:t>
    </dgm:pt>
    <dgm:pt modelId="{FDD4FDB5-3AC9-4904-BAA1-95D655B781C2}" type="sibTrans" cxnId="{4F0D86F8-41E2-4BA8-A4E7-AF27BCEAF4B9}">
      <dgm:prSet/>
      <dgm:spPr/>
      <dgm:t>
        <a:bodyPr/>
        <a:lstStyle/>
        <a:p>
          <a:endParaRPr lang="ru-RU"/>
        </a:p>
      </dgm:t>
    </dgm:pt>
    <dgm:pt modelId="{27366E59-A694-4139-B03F-9E1ADC1B677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рано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починають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класифікувати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категорувати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надходить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них.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4BE770B-01CB-4B8C-9BE7-7C20572ABBDF}" type="parTrans" cxnId="{FA0729E4-AA9A-49FB-BFBD-F6547220C41B}">
      <dgm:prSet/>
      <dgm:spPr/>
      <dgm:t>
        <a:bodyPr/>
        <a:lstStyle/>
        <a:p>
          <a:endParaRPr lang="ru-RU"/>
        </a:p>
      </dgm:t>
    </dgm:pt>
    <dgm:pt modelId="{8E85FE35-C389-43FD-8802-63A5BBB71E88}" type="sibTrans" cxnId="{FA0729E4-AA9A-49FB-BFBD-F6547220C41B}">
      <dgm:prSet/>
      <dgm:spPr/>
      <dgm:t>
        <a:bodyPr/>
        <a:lstStyle/>
        <a:p>
          <a:endParaRPr lang="ru-RU"/>
        </a:p>
      </dgm:t>
    </dgm:pt>
    <dgm:pt modelId="{E8F1A8FD-31B9-4476-862E-C7062114BD47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задоволенням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віддаються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колекціонуванню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При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їхня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мета – не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приведення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колекції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ідеальний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досить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постійний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порядок, 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реорганізація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систематизація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підставах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9BBFB85-AB63-40D4-9395-295324595ABD}" type="parTrans" cxnId="{A7D2B85A-5597-46BD-9BC0-93EAEC258C84}">
      <dgm:prSet/>
      <dgm:spPr/>
      <dgm:t>
        <a:bodyPr/>
        <a:lstStyle/>
        <a:p>
          <a:endParaRPr lang="ru-RU"/>
        </a:p>
      </dgm:t>
    </dgm:pt>
    <dgm:pt modelId="{4FF63E6E-A85A-4569-825D-75E3D7924482}" type="sibTrans" cxnId="{A7D2B85A-5597-46BD-9BC0-93EAEC258C84}">
      <dgm:prSet/>
      <dgm:spPr/>
      <dgm:t>
        <a:bodyPr/>
        <a:lstStyle/>
        <a:p>
          <a:endParaRPr lang="ru-RU"/>
        </a:p>
      </dgm:t>
    </dgm:pt>
    <dgm:pt modelId="{BA5CE500-3283-4A1D-9FD8-FA03FD26CBF8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великий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словниковий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запас,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задоволенням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читають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словники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енциклопедії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придумують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нові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слова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поняття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9C2EDAC-BB63-4DA0-B1B9-DAF9CD5F7E3C}" type="parTrans" cxnId="{9D2BD518-FEA5-4F8C-92B5-8614937BF947}">
      <dgm:prSet/>
      <dgm:spPr/>
      <dgm:t>
        <a:bodyPr/>
        <a:lstStyle/>
        <a:p>
          <a:endParaRPr lang="ru-RU"/>
        </a:p>
      </dgm:t>
    </dgm:pt>
    <dgm:pt modelId="{4FA82DCD-0AD4-45A8-994C-44C4E754E80D}" type="sibTrans" cxnId="{9D2BD518-FEA5-4F8C-92B5-8614937BF947}">
      <dgm:prSet/>
      <dgm:spPr/>
      <dgm:t>
        <a:bodyPr/>
        <a:lstStyle/>
        <a:p>
          <a:endParaRPr lang="ru-RU"/>
        </a:p>
      </dgm:t>
    </dgm:pt>
    <dgm:pt modelId="{5456B158-361D-49A5-80AA-F5434B7D71A0}" type="pres">
      <dgm:prSet presAssocID="{6EB92323-3A6F-480D-BA18-2649CE5783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E3FD7-CC5C-4E4E-ACB7-D3D43A730025}" type="pres">
      <dgm:prSet presAssocID="{18A8D48A-B0E1-43C6-B7B8-A19D2D73572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9DFE6-A411-4F10-BE2A-BE22C0E8937C}" type="pres">
      <dgm:prSet presAssocID="{C295AB33-2791-4FA7-9BC8-64742D00B4DA}" presName="spacer" presStyleCnt="0"/>
      <dgm:spPr/>
    </dgm:pt>
    <dgm:pt modelId="{53F5F8BA-A3E6-4932-82D5-95BAD3E75F81}" type="pres">
      <dgm:prSet presAssocID="{90DDB958-E2F6-4ECB-96CA-3D238EB8C39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3278A-414A-4CC9-9ED9-9CC64FF17BF1}" type="pres">
      <dgm:prSet presAssocID="{FDD4FDB5-3AC9-4904-BAA1-95D655B781C2}" presName="spacer" presStyleCnt="0"/>
      <dgm:spPr/>
    </dgm:pt>
    <dgm:pt modelId="{963FB1F4-9FEF-44C8-A697-6449D53F697D}" type="pres">
      <dgm:prSet presAssocID="{27366E59-A694-4139-B03F-9E1ADC1B67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B70D5-7DAB-47EB-B8D3-6DB112D63812}" type="pres">
      <dgm:prSet presAssocID="{8E85FE35-C389-43FD-8802-63A5BBB71E88}" presName="spacer" presStyleCnt="0"/>
      <dgm:spPr/>
    </dgm:pt>
    <dgm:pt modelId="{86034354-4681-4DFD-B8D4-374B6EAF1283}" type="pres">
      <dgm:prSet presAssocID="{E8F1A8FD-31B9-4476-862E-C7062114BD4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58328-AE4A-4C98-AE24-1FC6A8E2DCA7}" type="pres">
      <dgm:prSet presAssocID="{4FF63E6E-A85A-4569-825D-75E3D7924482}" presName="spacer" presStyleCnt="0"/>
      <dgm:spPr/>
    </dgm:pt>
    <dgm:pt modelId="{6780D376-7F09-4470-8C60-4921E7EB1FF5}" type="pres">
      <dgm:prSet presAssocID="{BA5CE500-3283-4A1D-9FD8-FA03FD26CB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D86F8-41E2-4BA8-A4E7-AF27BCEAF4B9}" srcId="{6EB92323-3A6F-480D-BA18-2649CE578368}" destId="{90DDB958-E2F6-4ECB-96CA-3D238EB8C39B}" srcOrd="1" destOrd="0" parTransId="{7247772E-4BC7-42E4-B37C-979451A2C83E}" sibTransId="{FDD4FDB5-3AC9-4904-BAA1-95D655B781C2}"/>
    <dgm:cxn modelId="{A7D2B85A-5597-46BD-9BC0-93EAEC258C84}" srcId="{6EB92323-3A6F-480D-BA18-2649CE578368}" destId="{E8F1A8FD-31B9-4476-862E-C7062114BD47}" srcOrd="3" destOrd="0" parTransId="{B9BBFB85-AB63-40D4-9395-295324595ABD}" sibTransId="{4FF63E6E-A85A-4569-825D-75E3D7924482}"/>
    <dgm:cxn modelId="{F486B234-4948-4E6A-8CB5-930C7F63CA38}" type="presOf" srcId="{90DDB958-E2F6-4ECB-96CA-3D238EB8C39B}" destId="{53F5F8BA-A3E6-4932-82D5-95BAD3E75F81}" srcOrd="0" destOrd="0" presId="urn:microsoft.com/office/officeart/2005/8/layout/vList2"/>
    <dgm:cxn modelId="{7A49A307-BE8E-4682-BA10-DC75E6D18271}" type="presOf" srcId="{E8F1A8FD-31B9-4476-862E-C7062114BD47}" destId="{86034354-4681-4DFD-B8D4-374B6EAF1283}" srcOrd="0" destOrd="0" presId="urn:microsoft.com/office/officeart/2005/8/layout/vList2"/>
    <dgm:cxn modelId="{A5B98449-A582-4A7A-958E-342BE476B095}" type="presOf" srcId="{27366E59-A694-4139-B03F-9E1ADC1B6777}" destId="{963FB1F4-9FEF-44C8-A697-6449D53F697D}" srcOrd="0" destOrd="0" presId="urn:microsoft.com/office/officeart/2005/8/layout/vList2"/>
    <dgm:cxn modelId="{FA0729E4-AA9A-49FB-BFBD-F6547220C41B}" srcId="{6EB92323-3A6F-480D-BA18-2649CE578368}" destId="{27366E59-A694-4139-B03F-9E1ADC1B6777}" srcOrd="2" destOrd="0" parTransId="{54BE770B-01CB-4B8C-9BE7-7C20572ABBDF}" sibTransId="{8E85FE35-C389-43FD-8802-63A5BBB71E88}"/>
    <dgm:cxn modelId="{7F37D72D-485A-4BD3-A5BE-6ECFD50DB53A}" type="presOf" srcId="{18A8D48A-B0E1-43C6-B7B8-A19D2D73572F}" destId="{F32E3FD7-CC5C-4E4E-ACB7-D3D43A730025}" srcOrd="0" destOrd="0" presId="urn:microsoft.com/office/officeart/2005/8/layout/vList2"/>
    <dgm:cxn modelId="{FA61011B-F0EE-463B-A078-C53F947CB2D2}" type="presOf" srcId="{BA5CE500-3283-4A1D-9FD8-FA03FD26CBF8}" destId="{6780D376-7F09-4470-8C60-4921E7EB1FF5}" srcOrd="0" destOrd="0" presId="urn:microsoft.com/office/officeart/2005/8/layout/vList2"/>
    <dgm:cxn modelId="{72276244-6D9F-4826-9592-D6CC13626DBB}" srcId="{6EB92323-3A6F-480D-BA18-2649CE578368}" destId="{18A8D48A-B0E1-43C6-B7B8-A19D2D73572F}" srcOrd="0" destOrd="0" parTransId="{9901A602-75CC-45C4-A6FB-FF7464743892}" sibTransId="{C295AB33-2791-4FA7-9BC8-64742D00B4DA}"/>
    <dgm:cxn modelId="{18602000-5D1D-4F56-B130-4C03E56DE420}" type="presOf" srcId="{6EB92323-3A6F-480D-BA18-2649CE578368}" destId="{5456B158-361D-49A5-80AA-F5434B7D71A0}" srcOrd="0" destOrd="0" presId="urn:microsoft.com/office/officeart/2005/8/layout/vList2"/>
    <dgm:cxn modelId="{9D2BD518-FEA5-4F8C-92B5-8614937BF947}" srcId="{6EB92323-3A6F-480D-BA18-2649CE578368}" destId="{BA5CE500-3283-4A1D-9FD8-FA03FD26CBF8}" srcOrd="4" destOrd="0" parTransId="{C9C2EDAC-BB63-4DA0-B1B9-DAF9CD5F7E3C}" sibTransId="{4FA82DCD-0AD4-45A8-994C-44C4E754E80D}"/>
    <dgm:cxn modelId="{EF5C2EAF-4833-4329-B6D5-F673E7AD5BC0}" type="presParOf" srcId="{5456B158-361D-49A5-80AA-F5434B7D71A0}" destId="{F32E3FD7-CC5C-4E4E-ACB7-D3D43A730025}" srcOrd="0" destOrd="0" presId="urn:microsoft.com/office/officeart/2005/8/layout/vList2"/>
    <dgm:cxn modelId="{F5D29509-78B5-479A-B1F3-942CE2C17787}" type="presParOf" srcId="{5456B158-361D-49A5-80AA-F5434B7D71A0}" destId="{FD19DFE6-A411-4F10-BE2A-BE22C0E8937C}" srcOrd="1" destOrd="0" presId="urn:microsoft.com/office/officeart/2005/8/layout/vList2"/>
    <dgm:cxn modelId="{3DDBDEAC-DE18-4ECA-956D-016EEB3C9A0B}" type="presParOf" srcId="{5456B158-361D-49A5-80AA-F5434B7D71A0}" destId="{53F5F8BA-A3E6-4932-82D5-95BAD3E75F81}" srcOrd="2" destOrd="0" presId="urn:microsoft.com/office/officeart/2005/8/layout/vList2"/>
    <dgm:cxn modelId="{90D79FA5-7D55-4F6E-9815-37C9CC1402AF}" type="presParOf" srcId="{5456B158-361D-49A5-80AA-F5434B7D71A0}" destId="{9233278A-414A-4CC9-9ED9-9CC64FF17BF1}" srcOrd="3" destOrd="0" presId="urn:microsoft.com/office/officeart/2005/8/layout/vList2"/>
    <dgm:cxn modelId="{B43636A0-63C6-4957-AE23-DF9F28EDE809}" type="presParOf" srcId="{5456B158-361D-49A5-80AA-F5434B7D71A0}" destId="{963FB1F4-9FEF-44C8-A697-6449D53F697D}" srcOrd="4" destOrd="0" presId="urn:microsoft.com/office/officeart/2005/8/layout/vList2"/>
    <dgm:cxn modelId="{BF35E6BE-6367-45D2-9282-7ADF32DA2F67}" type="presParOf" srcId="{5456B158-361D-49A5-80AA-F5434B7D71A0}" destId="{F62B70D5-7DAB-47EB-B8D3-6DB112D63812}" srcOrd="5" destOrd="0" presId="urn:microsoft.com/office/officeart/2005/8/layout/vList2"/>
    <dgm:cxn modelId="{25ED69C2-0D4A-488A-8020-A83829A9B6A7}" type="presParOf" srcId="{5456B158-361D-49A5-80AA-F5434B7D71A0}" destId="{86034354-4681-4DFD-B8D4-374B6EAF1283}" srcOrd="6" destOrd="0" presId="urn:microsoft.com/office/officeart/2005/8/layout/vList2"/>
    <dgm:cxn modelId="{CAEEE966-48FF-4E27-A1EC-0BDD1FC56294}" type="presParOf" srcId="{5456B158-361D-49A5-80AA-F5434B7D71A0}" destId="{93A58328-AE4A-4C98-AE24-1FC6A8E2DCA7}" srcOrd="7" destOrd="0" presId="urn:microsoft.com/office/officeart/2005/8/layout/vList2"/>
    <dgm:cxn modelId="{E4C78451-EE4A-4849-8D58-9BD6E379EFBB}" type="presParOf" srcId="{5456B158-361D-49A5-80AA-F5434B7D71A0}" destId="{6780D376-7F09-4470-8C60-4921E7EB1FF5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92323-3A6F-480D-BA18-2649CE5783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8D48A-B0E1-43C6-B7B8-A19D2D73572F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Можуть займатися кількома справами відразу, наприклад, стежити за двома чи більше подіями, що відбуваються навколо них.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01A602-75CC-45C4-A6FB-FF7464743892}" type="parTrans" cxnId="{72276244-6D9F-4826-9592-D6CC13626DBB}">
      <dgm:prSet/>
      <dgm:spPr/>
      <dgm:t>
        <a:bodyPr/>
        <a:lstStyle/>
        <a:p>
          <a:endParaRPr lang="ru-RU"/>
        </a:p>
      </dgm:t>
    </dgm:pt>
    <dgm:pt modelId="{C295AB33-2791-4FA7-9BC8-64742D00B4DA}" type="sibTrans" cxnId="{72276244-6D9F-4826-9592-D6CC13626DBB}">
      <dgm:prSet/>
      <dgm:spPr/>
      <dgm:t>
        <a:bodyPr/>
        <a:lstStyle/>
        <a:p>
          <a:endParaRPr lang="ru-RU"/>
        </a:p>
      </dgm:t>
    </dgm:pt>
    <dgm:pt modelId="{90DDB958-E2F6-4ECB-96CA-3D238EB8C39B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допитливі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активно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досліджують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навколишній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світ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терплять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будь-яких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обмежень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своїх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досліджень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47772E-4BC7-42E4-B37C-979451A2C83E}" type="parTrans" cxnId="{4F0D86F8-41E2-4BA8-A4E7-AF27BCEAF4B9}">
      <dgm:prSet/>
      <dgm:spPr/>
      <dgm:t>
        <a:bodyPr/>
        <a:lstStyle/>
        <a:p>
          <a:endParaRPr lang="ru-RU"/>
        </a:p>
      </dgm:t>
    </dgm:pt>
    <dgm:pt modelId="{FDD4FDB5-3AC9-4904-BAA1-95D655B781C2}" type="sibTrans" cxnId="{4F0D86F8-41E2-4BA8-A4E7-AF27BCEAF4B9}">
      <dgm:prSet/>
      <dgm:spPr/>
      <dgm:t>
        <a:bodyPr/>
        <a:lstStyle/>
        <a:p>
          <a:endParaRPr lang="ru-RU"/>
        </a:p>
      </dgm:t>
    </dgm:pt>
    <dgm:pt modelId="{27366E59-A694-4139-B03F-9E1ADC1B677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ранньому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віці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здатні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простежувати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причинно-наслідкові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зв’язки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правильні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висновки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4BE770B-01CB-4B8C-9BE7-7C20572ABBDF}" type="parTrans" cxnId="{FA0729E4-AA9A-49FB-BFBD-F6547220C41B}">
      <dgm:prSet/>
      <dgm:spPr/>
      <dgm:t>
        <a:bodyPr/>
        <a:lstStyle/>
        <a:p>
          <a:endParaRPr lang="ru-RU"/>
        </a:p>
      </dgm:t>
    </dgm:pt>
    <dgm:pt modelId="{8E85FE35-C389-43FD-8802-63A5BBB71E88}" type="sibTrans" cxnId="{FA0729E4-AA9A-49FB-BFBD-F6547220C41B}">
      <dgm:prSet/>
      <dgm:spPr/>
      <dgm:t>
        <a:bodyPr/>
        <a:lstStyle/>
        <a:p>
          <a:endParaRPr lang="ru-RU"/>
        </a:p>
      </dgm:t>
    </dgm:pt>
    <dgm:pt modelId="{E8F1A8FD-31B9-4476-862E-C7062114BD47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можуть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тривалий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концентрувати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увагу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одній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справі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вони буквально „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занурюються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”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своє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заняття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воно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цікаве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9BBFB85-AB63-40D4-9395-295324595ABD}" type="parTrans" cxnId="{A7D2B85A-5597-46BD-9BC0-93EAEC258C84}">
      <dgm:prSet/>
      <dgm:spPr/>
      <dgm:t>
        <a:bodyPr/>
        <a:lstStyle/>
        <a:p>
          <a:endParaRPr lang="ru-RU"/>
        </a:p>
      </dgm:t>
    </dgm:pt>
    <dgm:pt modelId="{4FF63E6E-A85A-4569-825D-75E3D7924482}" type="sibTrans" cxnId="{A7D2B85A-5597-46BD-9BC0-93EAEC258C84}">
      <dgm:prSet/>
      <dgm:spPr/>
      <dgm:t>
        <a:bodyPr/>
        <a:lstStyle/>
        <a:p>
          <a:endParaRPr lang="ru-RU"/>
        </a:p>
      </dgm:t>
    </dgm:pt>
    <dgm:pt modelId="{BA5CE500-3283-4A1D-9FD8-FA03FD26CBF8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сильно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розвинуте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почуття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гумору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9C2EDAC-BB63-4DA0-B1B9-DAF9CD5F7E3C}" type="parTrans" cxnId="{9D2BD518-FEA5-4F8C-92B5-8614937BF947}">
      <dgm:prSet/>
      <dgm:spPr/>
      <dgm:t>
        <a:bodyPr/>
        <a:lstStyle/>
        <a:p>
          <a:endParaRPr lang="ru-RU"/>
        </a:p>
      </dgm:t>
    </dgm:pt>
    <dgm:pt modelId="{4FA82DCD-0AD4-45A8-994C-44C4E754E80D}" type="sibTrans" cxnId="{9D2BD518-FEA5-4F8C-92B5-8614937BF947}">
      <dgm:prSet/>
      <dgm:spPr/>
      <dgm:t>
        <a:bodyPr/>
        <a:lstStyle/>
        <a:p>
          <a:endParaRPr lang="ru-RU"/>
        </a:p>
      </dgm:t>
    </dgm:pt>
    <dgm:pt modelId="{5456B158-361D-49A5-80AA-F5434B7D71A0}" type="pres">
      <dgm:prSet presAssocID="{6EB92323-3A6F-480D-BA18-2649CE5783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E3FD7-CC5C-4E4E-ACB7-D3D43A730025}" type="pres">
      <dgm:prSet presAssocID="{18A8D48A-B0E1-43C6-B7B8-A19D2D73572F}" presName="parentText" presStyleLbl="node1" presStyleIdx="0" presStyleCnt="5" custLinFactY="-97408" custLinFactNeighborX="-25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9DFE6-A411-4F10-BE2A-BE22C0E8937C}" type="pres">
      <dgm:prSet presAssocID="{C295AB33-2791-4FA7-9BC8-64742D00B4DA}" presName="spacer" presStyleCnt="0"/>
      <dgm:spPr/>
    </dgm:pt>
    <dgm:pt modelId="{53F5F8BA-A3E6-4932-82D5-95BAD3E75F81}" type="pres">
      <dgm:prSet presAssocID="{90DDB958-E2F6-4ECB-96CA-3D238EB8C39B}" presName="parentText" presStyleLbl="node1" presStyleIdx="1" presStyleCnt="5" custLinFactNeighborY="-19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3278A-414A-4CC9-9ED9-9CC64FF17BF1}" type="pres">
      <dgm:prSet presAssocID="{FDD4FDB5-3AC9-4904-BAA1-95D655B781C2}" presName="spacer" presStyleCnt="0"/>
      <dgm:spPr/>
    </dgm:pt>
    <dgm:pt modelId="{963FB1F4-9FEF-44C8-A697-6449D53F697D}" type="pres">
      <dgm:prSet presAssocID="{27366E59-A694-4139-B03F-9E1ADC1B6777}" presName="parentText" presStyleLbl="node1" presStyleIdx="2" presStyleCnt="5" custLinFactNeighborY="-20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B70D5-7DAB-47EB-B8D3-6DB112D63812}" type="pres">
      <dgm:prSet presAssocID="{8E85FE35-C389-43FD-8802-63A5BBB71E88}" presName="spacer" presStyleCnt="0"/>
      <dgm:spPr/>
    </dgm:pt>
    <dgm:pt modelId="{86034354-4681-4DFD-B8D4-374B6EAF1283}" type="pres">
      <dgm:prSet presAssocID="{E8F1A8FD-31B9-4476-862E-C7062114BD4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58328-AE4A-4C98-AE24-1FC6A8E2DCA7}" type="pres">
      <dgm:prSet presAssocID="{4FF63E6E-A85A-4569-825D-75E3D7924482}" presName="spacer" presStyleCnt="0"/>
      <dgm:spPr/>
    </dgm:pt>
    <dgm:pt modelId="{6780D376-7F09-4470-8C60-4921E7EB1FF5}" type="pres">
      <dgm:prSet presAssocID="{BA5CE500-3283-4A1D-9FD8-FA03FD26CB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D86F8-41E2-4BA8-A4E7-AF27BCEAF4B9}" srcId="{6EB92323-3A6F-480D-BA18-2649CE578368}" destId="{90DDB958-E2F6-4ECB-96CA-3D238EB8C39B}" srcOrd="1" destOrd="0" parTransId="{7247772E-4BC7-42E4-B37C-979451A2C83E}" sibTransId="{FDD4FDB5-3AC9-4904-BAA1-95D655B781C2}"/>
    <dgm:cxn modelId="{A7D2B85A-5597-46BD-9BC0-93EAEC258C84}" srcId="{6EB92323-3A6F-480D-BA18-2649CE578368}" destId="{E8F1A8FD-31B9-4476-862E-C7062114BD47}" srcOrd="3" destOrd="0" parTransId="{B9BBFB85-AB63-40D4-9395-295324595ABD}" sibTransId="{4FF63E6E-A85A-4569-825D-75E3D7924482}"/>
    <dgm:cxn modelId="{790802E5-3888-44E7-9393-55E59039F2D6}" type="presOf" srcId="{E8F1A8FD-31B9-4476-862E-C7062114BD47}" destId="{86034354-4681-4DFD-B8D4-374B6EAF1283}" srcOrd="0" destOrd="0" presId="urn:microsoft.com/office/officeart/2005/8/layout/vList2"/>
    <dgm:cxn modelId="{50CB0018-73B9-49F8-87C2-B21EA2F2923D}" type="presOf" srcId="{BA5CE500-3283-4A1D-9FD8-FA03FD26CBF8}" destId="{6780D376-7F09-4470-8C60-4921E7EB1FF5}" srcOrd="0" destOrd="0" presId="urn:microsoft.com/office/officeart/2005/8/layout/vList2"/>
    <dgm:cxn modelId="{FA0729E4-AA9A-49FB-BFBD-F6547220C41B}" srcId="{6EB92323-3A6F-480D-BA18-2649CE578368}" destId="{27366E59-A694-4139-B03F-9E1ADC1B6777}" srcOrd="2" destOrd="0" parTransId="{54BE770B-01CB-4B8C-9BE7-7C20572ABBDF}" sibTransId="{8E85FE35-C389-43FD-8802-63A5BBB71E88}"/>
    <dgm:cxn modelId="{0666B3D4-0665-4AAA-9926-700D460A3EF5}" type="presOf" srcId="{6EB92323-3A6F-480D-BA18-2649CE578368}" destId="{5456B158-361D-49A5-80AA-F5434B7D71A0}" srcOrd="0" destOrd="0" presId="urn:microsoft.com/office/officeart/2005/8/layout/vList2"/>
    <dgm:cxn modelId="{E228B20B-9357-4624-955C-5C0C301F98A6}" type="presOf" srcId="{27366E59-A694-4139-B03F-9E1ADC1B6777}" destId="{963FB1F4-9FEF-44C8-A697-6449D53F697D}" srcOrd="0" destOrd="0" presId="urn:microsoft.com/office/officeart/2005/8/layout/vList2"/>
    <dgm:cxn modelId="{DE910190-3442-49AB-9B6F-A4C0471ECEAF}" type="presOf" srcId="{18A8D48A-B0E1-43C6-B7B8-A19D2D73572F}" destId="{F32E3FD7-CC5C-4E4E-ACB7-D3D43A730025}" srcOrd="0" destOrd="0" presId="urn:microsoft.com/office/officeart/2005/8/layout/vList2"/>
    <dgm:cxn modelId="{72276244-6D9F-4826-9592-D6CC13626DBB}" srcId="{6EB92323-3A6F-480D-BA18-2649CE578368}" destId="{18A8D48A-B0E1-43C6-B7B8-A19D2D73572F}" srcOrd="0" destOrd="0" parTransId="{9901A602-75CC-45C4-A6FB-FF7464743892}" sibTransId="{C295AB33-2791-4FA7-9BC8-64742D00B4DA}"/>
    <dgm:cxn modelId="{E2E5FECC-338F-4710-84C4-38BB9534373F}" type="presOf" srcId="{90DDB958-E2F6-4ECB-96CA-3D238EB8C39B}" destId="{53F5F8BA-A3E6-4932-82D5-95BAD3E75F81}" srcOrd="0" destOrd="0" presId="urn:microsoft.com/office/officeart/2005/8/layout/vList2"/>
    <dgm:cxn modelId="{9D2BD518-FEA5-4F8C-92B5-8614937BF947}" srcId="{6EB92323-3A6F-480D-BA18-2649CE578368}" destId="{BA5CE500-3283-4A1D-9FD8-FA03FD26CBF8}" srcOrd="4" destOrd="0" parTransId="{C9C2EDAC-BB63-4DA0-B1B9-DAF9CD5F7E3C}" sibTransId="{4FA82DCD-0AD4-45A8-994C-44C4E754E80D}"/>
    <dgm:cxn modelId="{5BEA7EB0-D0EE-4AEE-9091-724A4B736D7B}" type="presParOf" srcId="{5456B158-361D-49A5-80AA-F5434B7D71A0}" destId="{F32E3FD7-CC5C-4E4E-ACB7-D3D43A730025}" srcOrd="0" destOrd="0" presId="urn:microsoft.com/office/officeart/2005/8/layout/vList2"/>
    <dgm:cxn modelId="{8C23A2B4-AF79-4C6F-89E0-D95B9133AA5C}" type="presParOf" srcId="{5456B158-361D-49A5-80AA-F5434B7D71A0}" destId="{FD19DFE6-A411-4F10-BE2A-BE22C0E8937C}" srcOrd="1" destOrd="0" presId="urn:microsoft.com/office/officeart/2005/8/layout/vList2"/>
    <dgm:cxn modelId="{39E76BB1-8F56-40A0-A16B-BB4C4405FC2D}" type="presParOf" srcId="{5456B158-361D-49A5-80AA-F5434B7D71A0}" destId="{53F5F8BA-A3E6-4932-82D5-95BAD3E75F81}" srcOrd="2" destOrd="0" presId="urn:microsoft.com/office/officeart/2005/8/layout/vList2"/>
    <dgm:cxn modelId="{B76BD693-092D-4BE1-8201-7BFD400C5A1F}" type="presParOf" srcId="{5456B158-361D-49A5-80AA-F5434B7D71A0}" destId="{9233278A-414A-4CC9-9ED9-9CC64FF17BF1}" srcOrd="3" destOrd="0" presId="urn:microsoft.com/office/officeart/2005/8/layout/vList2"/>
    <dgm:cxn modelId="{8FE25C5D-0127-4518-BACE-A6AC8FE44FEF}" type="presParOf" srcId="{5456B158-361D-49A5-80AA-F5434B7D71A0}" destId="{963FB1F4-9FEF-44C8-A697-6449D53F697D}" srcOrd="4" destOrd="0" presId="urn:microsoft.com/office/officeart/2005/8/layout/vList2"/>
    <dgm:cxn modelId="{7C8F6CB6-DFBB-440E-9ABC-B84CD9DB9BA7}" type="presParOf" srcId="{5456B158-361D-49A5-80AA-F5434B7D71A0}" destId="{F62B70D5-7DAB-47EB-B8D3-6DB112D63812}" srcOrd="5" destOrd="0" presId="urn:microsoft.com/office/officeart/2005/8/layout/vList2"/>
    <dgm:cxn modelId="{5C148C7D-B197-4A17-9A17-84C0EB7D5E7B}" type="presParOf" srcId="{5456B158-361D-49A5-80AA-F5434B7D71A0}" destId="{86034354-4681-4DFD-B8D4-374B6EAF1283}" srcOrd="6" destOrd="0" presId="urn:microsoft.com/office/officeart/2005/8/layout/vList2"/>
    <dgm:cxn modelId="{458F2DF4-5D39-49B5-9F49-F3931DAE8CAD}" type="presParOf" srcId="{5456B158-361D-49A5-80AA-F5434B7D71A0}" destId="{93A58328-AE4A-4C98-AE24-1FC6A8E2DCA7}" srcOrd="7" destOrd="0" presId="urn:microsoft.com/office/officeart/2005/8/layout/vList2"/>
    <dgm:cxn modelId="{32D96182-A781-4560-987B-5D97A9BBBCAD}" type="presParOf" srcId="{5456B158-361D-49A5-80AA-F5434B7D71A0}" destId="{6780D376-7F09-4470-8C60-4921E7EB1FF5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92323-3A6F-480D-BA18-2649CE5783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8D48A-B0E1-43C6-B7B8-A19D2D73572F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постійно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намагаються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вирішити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силу.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01A602-75CC-45C4-A6FB-FF7464743892}" type="parTrans" cxnId="{72276244-6D9F-4826-9592-D6CC13626DBB}">
      <dgm:prSet/>
      <dgm:spPr/>
      <dgm:t>
        <a:bodyPr/>
        <a:lstStyle/>
        <a:p>
          <a:endParaRPr lang="ru-RU"/>
        </a:p>
      </dgm:t>
    </dgm:pt>
    <dgm:pt modelId="{C295AB33-2791-4FA7-9BC8-64742D00B4DA}" type="sibTrans" cxnId="{72276244-6D9F-4826-9592-D6CC13626DBB}">
      <dgm:prSet/>
      <dgm:spPr/>
      <dgm:t>
        <a:bodyPr/>
        <a:lstStyle/>
        <a:p>
          <a:endParaRPr lang="ru-RU"/>
        </a:p>
      </dgm:t>
    </dgm:pt>
    <dgm:pt modelId="{90DDB958-E2F6-4ECB-96CA-3D238EB8C39B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відзначаються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різноманітністю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породжують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схильність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починати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кілька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справ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47772E-4BC7-42E4-B37C-979451A2C83E}" type="parTrans" cxnId="{4F0D86F8-41E2-4BA8-A4E7-AF27BCEAF4B9}">
      <dgm:prSet/>
      <dgm:spPr/>
      <dgm:t>
        <a:bodyPr/>
        <a:lstStyle/>
        <a:p>
          <a:endParaRPr lang="ru-RU"/>
        </a:p>
      </dgm:t>
    </dgm:pt>
    <dgm:pt modelId="{FDD4FDB5-3AC9-4904-BAA1-95D655B781C2}" type="sibTrans" cxnId="{4F0D86F8-41E2-4BA8-A4E7-AF27BCEAF4B9}">
      <dgm:prSet/>
      <dgm:spPr/>
      <dgm:t>
        <a:bodyPr/>
        <a:lstStyle/>
        <a:p>
          <a:endParaRPr lang="ru-RU"/>
        </a:p>
      </dgm:t>
    </dgm:pt>
    <dgm:pt modelId="{27366E59-A694-4139-B03F-9E1ADC1B677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часто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роздратовують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ровесників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звичкою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поправляти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вважають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себе такими,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рацію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4BE770B-01CB-4B8C-9BE7-7C20572ABBDF}" type="parTrans" cxnId="{FA0729E4-AA9A-49FB-BFBD-F6547220C41B}">
      <dgm:prSet/>
      <dgm:spPr/>
      <dgm:t>
        <a:bodyPr/>
        <a:lstStyle/>
        <a:p>
          <a:endParaRPr lang="ru-RU"/>
        </a:p>
      </dgm:t>
    </dgm:pt>
    <dgm:pt modelId="{8E85FE35-C389-43FD-8802-63A5BBB71E88}" type="sibTrans" cxnId="{FA0729E4-AA9A-49FB-BFBD-F6547220C41B}">
      <dgm:prSet/>
      <dgm:spPr/>
      <dgm:t>
        <a:bodyPr/>
        <a:lstStyle/>
        <a:p>
          <a:endParaRPr lang="ru-RU"/>
        </a:p>
      </dgm:t>
    </dgm:pt>
    <dgm:pt modelId="{E8F1A8FD-31B9-4476-862E-C7062114BD47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бракує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емоційного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балансу, вони часто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нетерпеливі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поривчасті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9BBFB85-AB63-40D4-9395-295324595ABD}" type="parTrans" cxnId="{A7D2B85A-5597-46BD-9BC0-93EAEC258C84}">
      <dgm:prSet/>
      <dgm:spPr/>
      <dgm:t>
        <a:bodyPr/>
        <a:lstStyle/>
        <a:p>
          <a:endParaRPr lang="ru-RU"/>
        </a:p>
      </dgm:t>
    </dgm:pt>
    <dgm:pt modelId="{4FF63E6E-A85A-4569-825D-75E3D7924482}" type="sibTrans" cxnId="{A7D2B85A-5597-46BD-9BC0-93EAEC258C84}">
      <dgm:prSet/>
      <dgm:spPr/>
      <dgm:t>
        <a:bodyPr/>
        <a:lstStyle/>
        <a:p>
          <a:endParaRPr lang="ru-RU"/>
        </a:p>
      </dgm:t>
    </dgm:pt>
    <dgm:pt modelId="{5456B158-361D-49A5-80AA-F5434B7D71A0}" type="pres">
      <dgm:prSet presAssocID="{6EB92323-3A6F-480D-BA18-2649CE5783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E3FD7-CC5C-4E4E-ACB7-D3D43A730025}" type="pres">
      <dgm:prSet presAssocID="{18A8D48A-B0E1-43C6-B7B8-A19D2D73572F}" presName="parentText" presStyleLbl="node1" presStyleIdx="0" presStyleCnt="4" custLinFactNeighborY="-99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9DFE6-A411-4F10-BE2A-BE22C0E8937C}" type="pres">
      <dgm:prSet presAssocID="{C295AB33-2791-4FA7-9BC8-64742D00B4DA}" presName="spacer" presStyleCnt="0"/>
      <dgm:spPr/>
    </dgm:pt>
    <dgm:pt modelId="{53F5F8BA-A3E6-4932-82D5-95BAD3E75F81}" type="pres">
      <dgm:prSet presAssocID="{90DDB958-E2F6-4ECB-96CA-3D238EB8C3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3278A-414A-4CC9-9ED9-9CC64FF17BF1}" type="pres">
      <dgm:prSet presAssocID="{FDD4FDB5-3AC9-4904-BAA1-95D655B781C2}" presName="spacer" presStyleCnt="0"/>
      <dgm:spPr/>
    </dgm:pt>
    <dgm:pt modelId="{963FB1F4-9FEF-44C8-A697-6449D53F697D}" type="pres">
      <dgm:prSet presAssocID="{27366E59-A694-4139-B03F-9E1ADC1B67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B70D5-7DAB-47EB-B8D3-6DB112D63812}" type="pres">
      <dgm:prSet presAssocID="{8E85FE35-C389-43FD-8802-63A5BBB71E88}" presName="spacer" presStyleCnt="0"/>
      <dgm:spPr/>
    </dgm:pt>
    <dgm:pt modelId="{86034354-4681-4DFD-B8D4-374B6EAF1283}" type="pres">
      <dgm:prSet presAssocID="{E8F1A8FD-31B9-4476-862E-C7062114BD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5C893-7632-4B6F-ABD3-9ABFC6712BD4}" type="presOf" srcId="{18A8D48A-B0E1-43C6-B7B8-A19D2D73572F}" destId="{F32E3FD7-CC5C-4E4E-ACB7-D3D43A730025}" srcOrd="0" destOrd="0" presId="urn:microsoft.com/office/officeart/2005/8/layout/vList2"/>
    <dgm:cxn modelId="{4F0D86F8-41E2-4BA8-A4E7-AF27BCEAF4B9}" srcId="{6EB92323-3A6F-480D-BA18-2649CE578368}" destId="{90DDB958-E2F6-4ECB-96CA-3D238EB8C39B}" srcOrd="1" destOrd="0" parTransId="{7247772E-4BC7-42E4-B37C-979451A2C83E}" sibTransId="{FDD4FDB5-3AC9-4904-BAA1-95D655B781C2}"/>
    <dgm:cxn modelId="{A7D2B85A-5597-46BD-9BC0-93EAEC258C84}" srcId="{6EB92323-3A6F-480D-BA18-2649CE578368}" destId="{E8F1A8FD-31B9-4476-862E-C7062114BD47}" srcOrd="3" destOrd="0" parTransId="{B9BBFB85-AB63-40D4-9395-295324595ABD}" sibTransId="{4FF63E6E-A85A-4569-825D-75E3D7924482}"/>
    <dgm:cxn modelId="{D1A18FEA-35B9-4CBD-A983-B7CA0AF69473}" type="presOf" srcId="{27366E59-A694-4139-B03F-9E1ADC1B6777}" destId="{963FB1F4-9FEF-44C8-A697-6449D53F697D}" srcOrd="0" destOrd="0" presId="urn:microsoft.com/office/officeart/2005/8/layout/vList2"/>
    <dgm:cxn modelId="{470E1F6A-E106-4696-A93F-8FD056AE2846}" type="presOf" srcId="{6EB92323-3A6F-480D-BA18-2649CE578368}" destId="{5456B158-361D-49A5-80AA-F5434B7D71A0}" srcOrd="0" destOrd="0" presId="urn:microsoft.com/office/officeart/2005/8/layout/vList2"/>
    <dgm:cxn modelId="{FA0729E4-AA9A-49FB-BFBD-F6547220C41B}" srcId="{6EB92323-3A6F-480D-BA18-2649CE578368}" destId="{27366E59-A694-4139-B03F-9E1ADC1B6777}" srcOrd="2" destOrd="0" parTransId="{54BE770B-01CB-4B8C-9BE7-7C20572ABBDF}" sibTransId="{8E85FE35-C389-43FD-8802-63A5BBB71E88}"/>
    <dgm:cxn modelId="{843830F4-8392-4D8C-BB95-74D343EB1973}" type="presOf" srcId="{90DDB958-E2F6-4ECB-96CA-3D238EB8C39B}" destId="{53F5F8BA-A3E6-4932-82D5-95BAD3E75F81}" srcOrd="0" destOrd="0" presId="urn:microsoft.com/office/officeart/2005/8/layout/vList2"/>
    <dgm:cxn modelId="{72276244-6D9F-4826-9592-D6CC13626DBB}" srcId="{6EB92323-3A6F-480D-BA18-2649CE578368}" destId="{18A8D48A-B0E1-43C6-B7B8-A19D2D73572F}" srcOrd="0" destOrd="0" parTransId="{9901A602-75CC-45C4-A6FB-FF7464743892}" sibTransId="{C295AB33-2791-4FA7-9BC8-64742D00B4DA}"/>
    <dgm:cxn modelId="{07AE6DA9-F34B-4619-86D7-C80B5D888B65}" type="presOf" srcId="{E8F1A8FD-31B9-4476-862E-C7062114BD47}" destId="{86034354-4681-4DFD-B8D4-374B6EAF1283}" srcOrd="0" destOrd="0" presId="urn:microsoft.com/office/officeart/2005/8/layout/vList2"/>
    <dgm:cxn modelId="{7B78326C-A86A-4F8E-B2A8-1310F2BAF2E8}" type="presParOf" srcId="{5456B158-361D-49A5-80AA-F5434B7D71A0}" destId="{F32E3FD7-CC5C-4E4E-ACB7-D3D43A730025}" srcOrd="0" destOrd="0" presId="urn:microsoft.com/office/officeart/2005/8/layout/vList2"/>
    <dgm:cxn modelId="{97A434E0-6A75-4C4F-A13A-F06D10E2E397}" type="presParOf" srcId="{5456B158-361D-49A5-80AA-F5434B7D71A0}" destId="{FD19DFE6-A411-4F10-BE2A-BE22C0E8937C}" srcOrd="1" destOrd="0" presId="urn:microsoft.com/office/officeart/2005/8/layout/vList2"/>
    <dgm:cxn modelId="{6AD28883-A817-4E61-98AA-51C83C481580}" type="presParOf" srcId="{5456B158-361D-49A5-80AA-F5434B7D71A0}" destId="{53F5F8BA-A3E6-4932-82D5-95BAD3E75F81}" srcOrd="2" destOrd="0" presId="urn:microsoft.com/office/officeart/2005/8/layout/vList2"/>
    <dgm:cxn modelId="{24B472C4-3E3F-47C0-9231-43FD01E697F3}" type="presParOf" srcId="{5456B158-361D-49A5-80AA-F5434B7D71A0}" destId="{9233278A-414A-4CC9-9ED9-9CC64FF17BF1}" srcOrd="3" destOrd="0" presId="urn:microsoft.com/office/officeart/2005/8/layout/vList2"/>
    <dgm:cxn modelId="{CD5C9FCE-A9F7-459F-9B23-5E1F06FEF733}" type="presParOf" srcId="{5456B158-361D-49A5-80AA-F5434B7D71A0}" destId="{963FB1F4-9FEF-44C8-A697-6449D53F697D}" srcOrd="4" destOrd="0" presId="urn:microsoft.com/office/officeart/2005/8/layout/vList2"/>
    <dgm:cxn modelId="{7C241BFF-1CB0-4827-9074-BA86E6F93F10}" type="presParOf" srcId="{5456B158-361D-49A5-80AA-F5434B7D71A0}" destId="{F62B70D5-7DAB-47EB-B8D3-6DB112D63812}" srcOrd="5" destOrd="0" presId="urn:microsoft.com/office/officeart/2005/8/layout/vList2"/>
    <dgm:cxn modelId="{04288FC3-571E-48C8-A571-39643F61C9FD}" type="presParOf" srcId="{5456B158-361D-49A5-80AA-F5434B7D71A0}" destId="{86034354-4681-4DFD-B8D4-374B6EAF1283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5FCD10-A60D-4F70-8761-2D47A73C05B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C5CC149-050E-4902-9E13-F5DAAE21356D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варіативної, тобто логічних проблемних і творчих завдань для здібних та обдарованих дітей, серед яких школяр вибирає те, що відповідає його пізнавальним  здібностям і інтересам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6F04819-DCC9-496B-87AE-E1748E66420B}" type="parTrans" cxnId="{078F93E1-A317-4138-A02E-C563485F16E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38D62B-9141-4CAA-8EF8-FEA161D39AC0}" type="sibTrans" cxnId="{078F93E1-A317-4138-A02E-C563485F16E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9A1F172-73B2-442E-9839-821964F980A3}">
      <dgm:prSet phldrT="[Текст]"/>
      <dgm:spPr/>
      <dgm:t>
        <a:bodyPr/>
        <a:lstStyle/>
        <a:p>
          <a:r>
            <a:rPr lang="uk-UA" dirty="0" smtClean="0"/>
            <a:t>Ефективне домашнє завдання повинно складатися з двох частин: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5E3A05-293D-43D8-ADAF-7B343D3218EE}" type="parTrans" cxnId="{961979CC-0168-4C62-B8A1-7FCB0ADDD6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C808B0-2309-4E6E-B01C-EEBAB3AE0779}" type="sibTrans" cxnId="{961979CC-0168-4C62-B8A1-7FCB0ADDD6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B4DE59-4822-402F-B0D1-2AB0A155CCDF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обов’язкової,    тобто призначеної всім учням (параграф,        робота з поняттями,    </a:t>
          </a:r>
        </a:p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задача,            вправа)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09DFD7-544A-43D6-BB0C-887AFE7C807E}" type="parTrans" cxnId="{5911966B-4463-4BDD-91BD-A8B7BC9E52A7}">
      <dgm:prSet/>
      <dgm:spPr/>
      <dgm:t>
        <a:bodyPr/>
        <a:lstStyle/>
        <a:p>
          <a:endParaRPr lang="ru-RU"/>
        </a:p>
      </dgm:t>
    </dgm:pt>
    <dgm:pt modelId="{8709B3EF-6BC1-428B-ACF0-A801C1F96237}" type="sibTrans" cxnId="{5911966B-4463-4BDD-91BD-A8B7BC9E52A7}">
      <dgm:prSet/>
      <dgm:spPr/>
      <dgm:t>
        <a:bodyPr/>
        <a:lstStyle/>
        <a:p>
          <a:endParaRPr lang="ru-RU"/>
        </a:p>
      </dgm:t>
    </dgm:pt>
    <dgm:pt modelId="{C228C1F0-9F20-4571-AFD6-829A94B7FB91}" type="pres">
      <dgm:prSet presAssocID="{F15FCD10-A60D-4F70-8761-2D47A73C05B0}" presName="Name0" presStyleCnt="0">
        <dgm:presLayoutVars>
          <dgm:dir/>
          <dgm:resizeHandles val="exact"/>
        </dgm:presLayoutVars>
      </dgm:prSet>
      <dgm:spPr/>
    </dgm:pt>
    <dgm:pt modelId="{12466738-6EC7-4CF9-B061-5D97CD2B6E23}" type="pres">
      <dgm:prSet presAssocID="{F15FCD10-A60D-4F70-8761-2D47A73C05B0}" presName="vNodes" presStyleCnt="0"/>
      <dgm:spPr/>
    </dgm:pt>
    <dgm:pt modelId="{9C80A9AD-155C-405C-B39B-DAF3FDCA0C5E}" type="pres">
      <dgm:prSet presAssocID="{1DB4DE59-4822-402F-B0D1-2AB0A155CCDF}" presName="node" presStyleLbl="node1" presStyleIdx="0" presStyleCnt="3" custScaleX="114053" custScaleY="163172" custLinFactX="100000" custLinFactNeighborX="143257" custLinFactNeighborY="7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E50F6-1D13-455B-86C3-7C350FB89824}" type="pres">
      <dgm:prSet presAssocID="{8709B3EF-6BC1-428B-ACF0-A801C1F96237}" presName="spacerT" presStyleCnt="0"/>
      <dgm:spPr/>
    </dgm:pt>
    <dgm:pt modelId="{9A3A347C-F7EB-4A2B-843E-1A0F77E815B2}" type="pres">
      <dgm:prSet presAssocID="{8709B3EF-6BC1-428B-ACF0-A801C1F962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332BE68-ACD8-4702-A13E-05B956BD55BC}" type="pres">
      <dgm:prSet presAssocID="{8709B3EF-6BC1-428B-ACF0-A801C1F96237}" presName="spacerB" presStyleCnt="0"/>
      <dgm:spPr/>
    </dgm:pt>
    <dgm:pt modelId="{E5906CC4-0C1B-4CDF-A949-E6F51250C097}" type="pres">
      <dgm:prSet presAssocID="{4C5CC149-050E-4902-9E13-F5DAAE21356D}" presName="node" presStyleLbl="node1" presStyleIdx="1" presStyleCnt="3" custScaleX="141623" custScaleY="199734" custLinFactX="100000" custLinFactY="-8442" custLinFactNeighborX="1400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D1FD0-97FC-4B81-9E06-BEDE98E91329}" type="pres">
      <dgm:prSet presAssocID="{F15FCD10-A60D-4F70-8761-2D47A73C05B0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DABE80A5-4BE6-47CB-9C0E-6FCBA2B11BBE}" type="pres">
      <dgm:prSet presAssocID="{F15FCD10-A60D-4F70-8761-2D47A73C05B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7FE50E8-B022-4712-8861-BEFD86A52F93}" type="pres">
      <dgm:prSet presAssocID="{F15FCD10-A60D-4F70-8761-2D47A73C05B0}" presName="lastNode" presStyleLbl="node1" presStyleIdx="2" presStyleCnt="3" custLinFactX="-50141" custLinFactNeighborX="-100000" custLinFactNeighborY="3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0BCB1-FC28-46BB-8458-31B5DD5B99A2}" type="presOf" srcId="{8709B3EF-6BC1-428B-ACF0-A801C1F96237}" destId="{9A3A347C-F7EB-4A2B-843E-1A0F77E815B2}" srcOrd="0" destOrd="0" presId="urn:microsoft.com/office/officeart/2005/8/layout/equation2"/>
    <dgm:cxn modelId="{078F93E1-A317-4138-A02E-C563485F16E3}" srcId="{F15FCD10-A60D-4F70-8761-2D47A73C05B0}" destId="{4C5CC149-050E-4902-9E13-F5DAAE21356D}" srcOrd="1" destOrd="0" parTransId="{C6F04819-DCC9-496B-87AE-E1748E66420B}" sibTransId="{5E38D62B-9141-4CAA-8EF8-FEA161D39AC0}"/>
    <dgm:cxn modelId="{5911966B-4463-4BDD-91BD-A8B7BC9E52A7}" srcId="{F15FCD10-A60D-4F70-8761-2D47A73C05B0}" destId="{1DB4DE59-4822-402F-B0D1-2AB0A155CCDF}" srcOrd="0" destOrd="0" parTransId="{CA09DFD7-544A-43D6-BB0C-887AFE7C807E}" sibTransId="{8709B3EF-6BC1-428B-ACF0-A801C1F96237}"/>
    <dgm:cxn modelId="{DF93C692-7D31-477F-ACBE-0BF0923C5C72}" type="presOf" srcId="{5E38D62B-9141-4CAA-8EF8-FEA161D39AC0}" destId="{DABE80A5-4BE6-47CB-9C0E-6FCBA2B11BBE}" srcOrd="1" destOrd="0" presId="urn:microsoft.com/office/officeart/2005/8/layout/equation2"/>
    <dgm:cxn modelId="{961979CC-0168-4C62-B8A1-7FCB0ADDD6FB}" srcId="{F15FCD10-A60D-4F70-8761-2D47A73C05B0}" destId="{E9A1F172-73B2-442E-9839-821964F980A3}" srcOrd="2" destOrd="0" parTransId="{335E3A05-293D-43D8-ADAF-7B343D3218EE}" sibTransId="{D6C808B0-2309-4E6E-B01C-EEBAB3AE0779}"/>
    <dgm:cxn modelId="{39081962-E57F-4DE4-A0C5-5B9F26D117C8}" type="presOf" srcId="{5E38D62B-9141-4CAA-8EF8-FEA161D39AC0}" destId="{2D9D1FD0-97FC-4B81-9E06-BEDE98E91329}" srcOrd="0" destOrd="0" presId="urn:microsoft.com/office/officeart/2005/8/layout/equation2"/>
    <dgm:cxn modelId="{574B9C85-C7AC-40FE-8DB5-7FB52E935C08}" type="presOf" srcId="{1DB4DE59-4822-402F-B0D1-2AB0A155CCDF}" destId="{9C80A9AD-155C-405C-B39B-DAF3FDCA0C5E}" srcOrd="0" destOrd="0" presId="urn:microsoft.com/office/officeart/2005/8/layout/equation2"/>
    <dgm:cxn modelId="{D75208EA-20EC-4A59-9DE0-0F645BE9906B}" type="presOf" srcId="{F15FCD10-A60D-4F70-8761-2D47A73C05B0}" destId="{C228C1F0-9F20-4571-AFD6-829A94B7FB91}" srcOrd="0" destOrd="0" presId="urn:microsoft.com/office/officeart/2005/8/layout/equation2"/>
    <dgm:cxn modelId="{F0938056-F6FE-48E9-911D-FACB0F22D67D}" type="presOf" srcId="{4C5CC149-050E-4902-9E13-F5DAAE21356D}" destId="{E5906CC4-0C1B-4CDF-A949-E6F51250C097}" srcOrd="0" destOrd="0" presId="urn:microsoft.com/office/officeart/2005/8/layout/equation2"/>
    <dgm:cxn modelId="{CDFFF5F2-672F-410F-B0CD-5FADBEA53926}" type="presOf" srcId="{E9A1F172-73B2-442E-9839-821964F980A3}" destId="{E7FE50E8-B022-4712-8861-BEFD86A52F93}" srcOrd="0" destOrd="0" presId="urn:microsoft.com/office/officeart/2005/8/layout/equation2"/>
    <dgm:cxn modelId="{0C68CB39-E698-4CC0-8FE0-317CD4D5FCA3}" type="presParOf" srcId="{C228C1F0-9F20-4571-AFD6-829A94B7FB91}" destId="{12466738-6EC7-4CF9-B061-5D97CD2B6E23}" srcOrd="0" destOrd="0" presId="urn:microsoft.com/office/officeart/2005/8/layout/equation2"/>
    <dgm:cxn modelId="{AFA3361E-DD87-452C-BAC8-CA4F6BC6BE3E}" type="presParOf" srcId="{12466738-6EC7-4CF9-B061-5D97CD2B6E23}" destId="{9C80A9AD-155C-405C-B39B-DAF3FDCA0C5E}" srcOrd="0" destOrd="0" presId="urn:microsoft.com/office/officeart/2005/8/layout/equation2"/>
    <dgm:cxn modelId="{55B1C8AB-B531-474C-AD68-3886143323C1}" type="presParOf" srcId="{12466738-6EC7-4CF9-B061-5D97CD2B6E23}" destId="{F5DE50F6-1D13-455B-86C3-7C350FB89824}" srcOrd="1" destOrd="0" presId="urn:microsoft.com/office/officeart/2005/8/layout/equation2"/>
    <dgm:cxn modelId="{FA25E9F2-B19B-4469-B962-3921D2249761}" type="presParOf" srcId="{12466738-6EC7-4CF9-B061-5D97CD2B6E23}" destId="{9A3A347C-F7EB-4A2B-843E-1A0F77E815B2}" srcOrd="2" destOrd="0" presId="urn:microsoft.com/office/officeart/2005/8/layout/equation2"/>
    <dgm:cxn modelId="{F616858C-F7C5-480E-B022-C7CBB1098C05}" type="presParOf" srcId="{12466738-6EC7-4CF9-B061-5D97CD2B6E23}" destId="{4332BE68-ACD8-4702-A13E-05B956BD55BC}" srcOrd="3" destOrd="0" presId="urn:microsoft.com/office/officeart/2005/8/layout/equation2"/>
    <dgm:cxn modelId="{E4E96133-7FEF-413E-959C-5CD7671EBB5B}" type="presParOf" srcId="{12466738-6EC7-4CF9-B061-5D97CD2B6E23}" destId="{E5906CC4-0C1B-4CDF-A949-E6F51250C097}" srcOrd="4" destOrd="0" presId="urn:microsoft.com/office/officeart/2005/8/layout/equation2"/>
    <dgm:cxn modelId="{F7CB1D13-822E-40E3-AC12-6A24F84D082D}" type="presParOf" srcId="{C228C1F0-9F20-4571-AFD6-829A94B7FB91}" destId="{2D9D1FD0-97FC-4B81-9E06-BEDE98E91329}" srcOrd="1" destOrd="0" presId="urn:microsoft.com/office/officeart/2005/8/layout/equation2"/>
    <dgm:cxn modelId="{017BE323-AC50-4ECE-BB9E-99FFD6F5B627}" type="presParOf" srcId="{2D9D1FD0-97FC-4B81-9E06-BEDE98E91329}" destId="{DABE80A5-4BE6-47CB-9C0E-6FCBA2B11BBE}" srcOrd="0" destOrd="0" presId="urn:microsoft.com/office/officeart/2005/8/layout/equation2"/>
    <dgm:cxn modelId="{17E91B44-74E5-4F1E-8C9C-B834CB0F3A86}" type="presParOf" srcId="{C228C1F0-9F20-4571-AFD6-829A94B7FB91}" destId="{E7FE50E8-B022-4712-8861-BEFD86A52F93}" srcOrd="2" destOrd="0" presId="urn:microsoft.com/office/officeart/2005/8/layout/equati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3D15AB-4DDA-4FAD-AB08-5B1D54D07C00}" type="doc">
      <dgm:prSet loTypeId="urn:microsoft.com/office/officeart/2005/8/layout/process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3B4A76B-36EE-4461-A1C0-639B389AEB6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8 клас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E2A25C2-B60B-47B5-BB82-A695E4981E46}" type="parTrans" cxnId="{B7E63183-557C-4C76-B9BD-98C8F6477447}">
      <dgm:prSet/>
      <dgm:spPr/>
      <dgm:t>
        <a:bodyPr/>
        <a:lstStyle/>
        <a:p>
          <a:endParaRPr lang="ru-RU"/>
        </a:p>
      </dgm:t>
    </dgm:pt>
    <dgm:pt modelId="{7137F1C5-90C2-4036-A3AA-C7BEE5AFFDD0}" type="sibTrans" cxnId="{B7E63183-557C-4C76-B9BD-98C8F6477447}">
      <dgm:prSet/>
      <dgm:spPr/>
      <dgm:t>
        <a:bodyPr/>
        <a:lstStyle/>
        <a:p>
          <a:endParaRPr lang="ru-RU"/>
        </a:p>
      </dgm:t>
    </dgm:pt>
    <dgm:pt modelId="{D5748791-1437-49E8-B1A5-AF6D8D3FEBA8}">
      <dgm:prSet phldrT="[Текст]"/>
      <dgm:spPr/>
      <dgm:t>
        <a:bodyPr/>
        <a:lstStyle/>
        <a:p>
          <a:r>
            <a:rPr lang="uk-UA" dirty="0" err="1" smtClean="0">
              <a:latin typeface="Times New Roman" pitchFamily="18" charset="0"/>
              <a:cs typeface="Times New Roman" pitchFamily="18" charset="0"/>
            </a:rPr>
            <a:t>Салатовка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Л.М.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EE001D4-5175-4440-87DB-5E59CCC3C90C}" type="parTrans" cxnId="{24991D0C-C20C-41F8-9776-4046B19973E1}">
      <dgm:prSet/>
      <dgm:spPr/>
      <dgm:t>
        <a:bodyPr/>
        <a:lstStyle/>
        <a:p>
          <a:endParaRPr lang="ru-RU"/>
        </a:p>
      </dgm:t>
    </dgm:pt>
    <dgm:pt modelId="{C6A951CA-8081-4EBD-8B91-40E598050008}" type="sibTrans" cxnId="{24991D0C-C20C-41F8-9776-4046B19973E1}">
      <dgm:prSet/>
      <dgm:spPr/>
      <dgm:t>
        <a:bodyPr/>
        <a:lstStyle/>
        <a:p>
          <a:endParaRPr lang="ru-RU"/>
        </a:p>
      </dgm:t>
    </dgm:pt>
    <dgm:pt modelId="{723F2195-C55D-4C1C-BA27-9B8050EBED22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Жалило Софія ІІ місце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102E03AF-2107-43F5-AD6A-CFB7C79DEBF1}" type="parTrans" cxnId="{11BCF2C0-12A9-4628-9E73-783ABC4F1BC0}">
      <dgm:prSet/>
      <dgm:spPr/>
      <dgm:t>
        <a:bodyPr/>
        <a:lstStyle/>
        <a:p>
          <a:endParaRPr lang="ru-RU"/>
        </a:p>
      </dgm:t>
    </dgm:pt>
    <dgm:pt modelId="{A489008F-B2A3-4FE7-BE47-790FA8F8BFCF}" type="sibTrans" cxnId="{11BCF2C0-12A9-4628-9E73-783ABC4F1BC0}">
      <dgm:prSet/>
      <dgm:spPr/>
      <dgm:t>
        <a:bodyPr/>
        <a:lstStyle/>
        <a:p>
          <a:endParaRPr lang="ru-RU"/>
        </a:p>
      </dgm:t>
    </dgm:pt>
    <dgm:pt modelId="{9688F077-6A38-4D5E-A7E1-5699DAE348A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9 клас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2C3FE0-6529-4E13-9633-936BA29E112F}" type="parTrans" cxnId="{D0B3F6DB-2C4D-471E-85EB-1202233C3ABE}">
      <dgm:prSet/>
      <dgm:spPr/>
      <dgm:t>
        <a:bodyPr/>
        <a:lstStyle/>
        <a:p>
          <a:endParaRPr lang="ru-RU"/>
        </a:p>
      </dgm:t>
    </dgm:pt>
    <dgm:pt modelId="{61AA96B8-10F7-4FE1-8664-D927C1C3029A}" type="sibTrans" cxnId="{D0B3F6DB-2C4D-471E-85EB-1202233C3ABE}">
      <dgm:prSet/>
      <dgm:spPr/>
      <dgm:t>
        <a:bodyPr/>
        <a:lstStyle/>
        <a:p>
          <a:endParaRPr lang="ru-RU"/>
        </a:p>
      </dgm:t>
    </dgm:pt>
    <dgm:pt modelId="{F815959C-6A1B-4669-9499-3544FB84DD28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Майна Л.О.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BBBB0E-E247-47EE-B7C1-F7912DF00950}" type="parTrans" cxnId="{0BD83FF5-063C-429B-BF97-BD88F9E31BAC}">
      <dgm:prSet/>
      <dgm:spPr/>
      <dgm:t>
        <a:bodyPr/>
        <a:lstStyle/>
        <a:p>
          <a:endParaRPr lang="ru-RU"/>
        </a:p>
      </dgm:t>
    </dgm:pt>
    <dgm:pt modelId="{EA74020D-CC3E-471D-ABED-20371DE5A556}" type="sibTrans" cxnId="{0BD83FF5-063C-429B-BF97-BD88F9E31BAC}">
      <dgm:prSet/>
      <dgm:spPr/>
      <dgm:t>
        <a:bodyPr/>
        <a:lstStyle/>
        <a:p>
          <a:endParaRPr lang="ru-RU"/>
        </a:p>
      </dgm:t>
    </dgm:pt>
    <dgm:pt modelId="{199359ED-E537-4952-AA25-BA059D39F523}">
      <dgm:prSet phldrT="[Текст]" custT="1"/>
      <dgm:spPr/>
      <dgm:t>
        <a:bodyPr/>
        <a:lstStyle/>
        <a:p>
          <a:r>
            <a:rPr lang="uk-UA" sz="3200" dirty="0" err="1" smtClean="0">
              <a:latin typeface="Times New Roman" pitchFamily="18" charset="0"/>
              <a:cs typeface="Times New Roman" pitchFamily="18" charset="0"/>
            </a:rPr>
            <a:t>Патлаха</a:t>
          </a:r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 Таїсія ІІ місце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09208F5-6C77-4090-B724-3D9C0DAD1739}" type="parTrans" cxnId="{8ECA93BD-D3AA-4F25-B4E0-AD0C6BD551DC}">
      <dgm:prSet/>
      <dgm:spPr/>
      <dgm:t>
        <a:bodyPr/>
        <a:lstStyle/>
        <a:p>
          <a:endParaRPr lang="ru-RU"/>
        </a:p>
      </dgm:t>
    </dgm:pt>
    <dgm:pt modelId="{7A0FC2A5-A3AD-4418-A74F-28B4B4395C68}" type="sibTrans" cxnId="{8ECA93BD-D3AA-4F25-B4E0-AD0C6BD551DC}">
      <dgm:prSet/>
      <dgm:spPr/>
      <dgm:t>
        <a:bodyPr/>
        <a:lstStyle/>
        <a:p>
          <a:endParaRPr lang="ru-RU"/>
        </a:p>
      </dgm:t>
    </dgm:pt>
    <dgm:pt modelId="{EB50804A-6455-42BE-BFB9-43E5BE29C2D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10 клас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7EE5919-C85B-4B21-AD83-C9B60D27EC27}" type="parTrans" cxnId="{FBA6B4E7-D905-4FFF-BCC4-74382B4BAA68}">
      <dgm:prSet/>
      <dgm:spPr/>
      <dgm:t>
        <a:bodyPr/>
        <a:lstStyle/>
        <a:p>
          <a:endParaRPr lang="ru-RU"/>
        </a:p>
      </dgm:t>
    </dgm:pt>
    <dgm:pt modelId="{9DBEF6D3-C598-45A3-ACAD-343317F8D7DC}" type="sibTrans" cxnId="{FBA6B4E7-D905-4FFF-BCC4-74382B4BAA68}">
      <dgm:prSet/>
      <dgm:spPr/>
      <dgm:t>
        <a:bodyPr/>
        <a:lstStyle/>
        <a:p>
          <a:endParaRPr lang="ru-RU"/>
        </a:p>
      </dgm:t>
    </dgm:pt>
    <dgm:pt modelId="{17F2BB11-0878-44A5-8171-AF04973F1F7A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Дерун Н.І.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140805-1CB9-45A2-92BA-1BD401F72BBA}" type="parTrans" cxnId="{F629A40B-6668-4427-A73B-FA481B8C637F}">
      <dgm:prSet/>
      <dgm:spPr/>
      <dgm:t>
        <a:bodyPr/>
        <a:lstStyle/>
        <a:p>
          <a:endParaRPr lang="ru-RU"/>
        </a:p>
      </dgm:t>
    </dgm:pt>
    <dgm:pt modelId="{023DE002-3ADE-454F-883C-2341B48BC252}" type="sibTrans" cxnId="{F629A40B-6668-4427-A73B-FA481B8C637F}">
      <dgm:prSet/>
      <dgm:spPr/>
      <dgm:t>
        <a:bodyPr/>
        <a:lstStyle/>
        <a:p>
          <a:endParaRPr lang="ru-RU"/>
        </a:p>
      </dgm:t>
    </dgm:pt>
    <dgm:pt modelId="{45A5F653-CA42-4D87-922C-7F2FC86B5607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Іваник </a:t>
          </a:r>
          <a:r>
            <a:rPr lang="uk-UA" sz="3200" dirty="0" err="1" smtClean="0">
              <a:latin typeface="Times New Roman" pitchFamily="18" charset="0"/>
              <a:cs typeface="Times New Roman" pitchFamily="18" charset="0"/>
            </a:rPr>
            <a:t>Альона</a:t>
          </a:r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 ІІ місце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B67732F8-EB58-4C14-89D5-8E1F0F2AA40C}" type="sibTrans" cxnId="{6C2302AA-3F9A-4A86-87EA-C56CAEF8C987}">
      <dgm:prSet/>
      <dgm:spPr/>
      <dgm:t>
        <a:bodyPr/>
        <a:lstStyle/>
        <a:p>
          <a:endParaRPr lang="ru-RU"/>
        </a:p>
      </dgm:t>
    </dgm:pt>
    <dgm:pt modelId="{56FABA6E-BCB4-46A3-9195-001F9A6769F6}" type="parTrans" cxnId="{6C2302AA-3F9A-4A86-87EA-C56CAEF8C987}">
      <dgm:prSet/>
      <dgm:spPr/>
      <dgm:t>
        <a:bodyPr/>
        <a:lstStyle/>
        <a:p>
          <a:endParaRPr lang="ru-RU"/>
        </a:p>
      </dgm:t>
    </dgm:pt>
    <dgm:pt modelId="{B14796BA-A0A4-4786-8879-0ED45401ED9A}" type="pres">
      <dgm:prSet presAssocID="{813D15AB-4DDA-4FAD-AB08-5B1D54D07C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B2742-B3AD-4759-97DB-C78C13424F6B}" type="pres">
      <dgm:prSet presAssocID="{199359ED-E537-4952-AA25-BA059D39F523}" presName="boxAndChildren" presStyleCnt="0"/>
      <dgm:spPr/>
    </dgm:pt>
    <dgm:pt modelId="{7224E924-944D-4323-B2D2-672855E09891}" type="pres">
      <dgm:prSet presAssocID="{199359ED-E537-4952-AA25-BA059D39F523}" presName="parentTextBox" presStyleLbl="node1" presStyleIdx="0" presStyleCnt="3"/>
      <dgm:spPr/>
      <dgm:t>
        <a:bodyPr/>
        <a:lstStyle/>
        <a:p>
          <a:endParaRPr lang="ru-RU"/>
        </a:p>
      </dgm:t>
    </dgm:pt>
    <dgm:pt modelId="{1C171AAC-7A68-46F0-9460-D37796744819}" type="pres">
      <dgm:prSet presAssocID="{199359ED-E537-4952-AA25-BA059D39F523}" presName="entireBox" presStyleLbl="node1" presStyleIdx="0" presStyleCnt="3"/>
      <dgm:spPr/>
      <dgm:t>
        <a:bodyPr/>
        <a:lstStyle/>
        <a:p>
          <a:endParaRPr lang="ru-RU"/>
        </a:p>
      </dgm:t>
    </dgm:pt>
    <dgm:pt modelId="{B4DCF7EC-6C7D-4AEA-8306-AECC8E7F56C7}" type="pres">
      <dgm:prSet presAssocID="{199359ED-E537-4952-AA25-BA059D39F523}" presName="descendantBox" presStyleCnt="0"/>
      <dgm:spPr/>
    </dgm:pt>
    <dgm:pt modelId="{9B5DBD39-64A1-499F-B698-75C469A434A8}" type="pres">
      <dgm:prSet presAssocID="{EB50804A-6455-42BE-BFB9-43E5BE29C2D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C2BE3-2BF8-4E1D-84F5-62D25699E3C5}" type="pres">
      <dgm:prSet presAssocID="{17F2BB11-0878-44A5-8171-AF04973F1F7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B44E1-E4CB-4095-B2C4-B83976038016}" type="pres">
      <dgm:prSet presAssocID="{A489008F-B2A3-4FE7-BE47-790FA8F8BFCF}" presName="sp" presStyleCnt="0"/>
      <dgm:spPr/>
    </dgm:pt>
    <dgm:pt modelId="{86FF6CD3-8D58-4CFC-B531-5BEEE1ACAB09}" type="pres">
      <dgm:prSet presAssocID="{723F2195-C55D-4C1C-BA27-9B8050EBED22}" presName="arrowAndChildren" presStyleCnt="0"/>
      <dgm:spPr/>
    </dgm:pt>
    <dgm:pt modelId="{3E7ECDC4-59B3-47F5-AEC3-DD1323C3CED0}" type="pres">
      <dgm:prSet presAssocID="{723F2195-C55D-4C1C-BA27-9B8050EBED2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F1BF6A3-923F-4D63-BEED-1FA375A48F6C}" type="pres">
      <dgm:prSet presAssocID="{723F2195-C55D-4C1C-BA27-9B8050EBED22}" presName="arrow" presStyleLbl="node1" presStyleIdx="1" presStyleCnt="3"/>
      <dgm:spPr/>
      <dgm:t>
        <a:bodyPr/>
        <a:lstStyle/>
        <a:p>
          <a:endParaRPr lang="ru-RU"/>
        </a:p>
      </dgm:t>
    </dgm:pt>
    <dgm:pt modelId="{AA6639BE-59BF-4E05-A3D8-FBCB6EB89251}" type="pres">
      <dgm:prSet presAssocID="{723F2195-C55D-4C1C-BA27-9B8050EBED22}" presName="descendantArrow" presStyleCnt="0"/>
      <dgm:spPr/>
    </dgm:pt>
    <dgm:pt modelId="{ACE067D4-EE1E-45B3-8CB3-24FF2D88DCFD}" type="pres">
      <dgm:prSet presAssocID="{9688F077-6A38-4D5E-A7E1-5699DAE348A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19CFD-1D83-44F5-B459-78A22A14195D}" type="pres">
      <dgm:prSet presAssocID="{F815959C-6A1B-4669-9499-3544FB84DD2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5E280-2CEB-4BC6-A855-E0B5B142C34F}" type="pres">
      <dgm:prSet presAssocID="{B67732F8-EB58-4C14-89D5-8E1F0F2AA40C}" presName="sp" presStyleCnt="0"/>
      <dgm:spPr/>
    </dgm:pt>
    <dgm:pt modelId="{0A71FD0F-3EA5-419C-89D6-73EDC9131257}" type="pres">
      <dgm:prSet presAssocID="{45A5F653-CA42-4D87-922C-7F2FC86B5607}" presName="arrowAndChildren" presStyleCnt="0"/>
      <dgm:spPr/>
    </dgm:pt>
    <dgm:pt modelId="{E44B370F-8D67-4F56-9CAF-B23AAC387F7B}" type="pres">
      <dgm:prSet presAssocID="{45A5F653-CA42-4D87-922C-7F2FC86B560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93FE030-633F-4904-B2F3-F430CCF1D365}" type="pres">
      <dgm:prSet presAssocID="{45A5F653-CA42-4D87-922C-7F2FC86B5607}" presName="arrow" presStyleLbl="node1" presStyleIdx="2" presStyleCnt="3" custLinFactNeighborX="-1172" custLinFactNeighborY="-46"/>
      <dgm:spPr/>
      <dgm:t>
        <a:bodyPr/>
        <a:lstStyle/>
        <a:p>
          <a:endParaRPr lang="ru-RU"/>
        </a:p>
      </dgm:t>
    </dgm:pt>
    <dgm:pt modelId="{8051C957-92CC-4133-9E2F-4B0FA12B1F24}" type="pres">
      <dgm:prSet presAssocID="{45A5F653-CA42-4D87-922C-7F2FC86B5607}" presName="descendantArrow" presStyleCnt="0"/>
      <dgm:spPr/>
    </dgm:pt>
    <dgm:pt modelId="{A052EDEF-7CB9-453E-A806-26ABBFF8120F}" type="pres">
      <dgm:prSet presAssocID="{03B4A76B-36EE-4461-A1C0-639B389AEB6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010F9-1D8E-4F61-8328-921FE0FA3093}" type="pres">
      <dgm:prSet presAssocID="{D5748791-1437-49E8-B1A5-AF6D8D3FEBA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755E3-059A-4750-9328-C82B56ABE43C}" type="presOf" srcId="{D5748791-1437-49E8-B1A5-AF6D8D3FEBA8}" destId="{049010F9-1D8E-4F61-8328-921FE0FA3093}" srcOrd="0" destOrd="0" presId="urn:microsoft.com/office/officeart/2005/8/layout/process4"/>
    <dgm:cxn modelId="{10D196E0-EB45-42CF-B2EC-5F81EA836D67}" type="presOf" srcId="{17F2BB11-0878-44A5-8171-AF04973F1F7A}" destId="{964C2BE3-2BF8-4E1D-84F5-62D25699E3C5}" srcOrd="0" destOrd="0" presId="urn:microsoft.com/office/officeart/2005/8/layout/process4"/>
    <dgm:cxn modelId="{D0B3F6DB-2C4D-471E-85EB-1202233C3ABE}" srcId="{723F2195-C55D-4C1C-BA27-9B8050EBED22}" destId="{9688F077-6A38-4D5E-A7E1-5699DAE348A0}" srcOrd="0" destOrd="0" parTransId="{302C3FE0-6529-4E13-9633-936BA29E112F}" sibTransId="{61AA96B8-10F7-4FE1-8664-D927C1C3029A}"/>
    <dgm:cxn modelId="{F0F1177D-360F-40F9-A805-530F3E299A5B}" type="presOf" srcId="{723F2195-C55D-4C1C-BA27-9B8050EBED22}" destId="{3E7ECDC4-59B3-47F5-AEC3-DD1323C3CED0}" srcOrd="0" destOrd="0" presId="urn:microsoft.com/office/officeart/2005/8/layout/process4"/>
    <dgm:cxn modelId="{6C2302AA-3F9A-4A86-87EA-C56CAEF8C987}" srcId="{813D15AB-4DDA-4FAD-AB08-5B1D54D07C00}" destId="{45A5F653-CA42-4D87-922C-7F2FC86B5607}" srcOrd="0" destOrd="0" parTransId="{56FABA6E-BCB4-46A3-9195-001F9A6769F6}" sibTransId="{B67732F8-EB58-4C14-89D5-8E1F0F2AA40C}"/>
    <dgm:cxn modelId="{131789FF-FF7F-451B-82BF-C9C1EBDBD5FC}" type="presOf" srcId="{199359ED-E537-4952-AA25-BA059D39F523}" destId="{7224E924-944D-4323-B2D2-672855E09891}" srcOrd="0" destOrd="0" presId="urn:microsoft.com/office/officeart/2005/8/layout/process4"/>
    <dgm:cxn modelId="{E8E70DD0-5E29-44FA-95FC-228F2C40C166}" type="presOf" srcId="{F815959C-6A1B-4669-9499-3544FB84DD28}" destId="{A5919CFD-1D83-44F5-B459-78A22A14195D}" srcOrd="0" destOrd="0" presId="urn:microsoft.com/office/officeart/2005/8/layout/process4"/>
    <dgm:cxn modelId="{6F8A6E16-8B51-4CEE-B515-9C0F733E7BE1}" type="presOf" srcId="{9688F077-6A38-4D5E-A7E1-5699DAE348A0}" destId="{ACE067D4-EE1E-45B3-8CB3-24FF2D88DCFD}" srcOrd="0" destOrd="0" presId="urn:microsoft.com/office/officeart/2005/8/layout/process4"/>
    <dgm:cxn modelId="{F629A40B-6668-4427-A73B-FA481B8C637F}" srcId="{199359ED-E537-4952-AA25-BA059D39F523}" destId="{17F2BB11-0878-44A5-8171-AF04973F1F7A}" srcOrd="1" destOrd="0" parTransId="{12140805-1CB9-45A2-92BA-1BD401F72BBA}" sibTransId="{023DE002-3ADE-454F-883C-2341B48BC252}"/>
    <dgm:cxn modelId="{B3597C2F-7613-4A29-A865-5566B3B43BB8}" type="presOf" srcId="{03B4A76B-36EE-4461-A1C0-639B389AEB60}" destId="{A052EDEF-7CB9-453E-A806-26ABBFF8120F}" srcOrd="0" destOrd="0" presId="urn:microsoft.com/office/officeart/2005/8/layout/process4"/>
    <dgm:cxn modelId="{FBA6B4E7-D905-4FFF-BCC4-74382B4BAA68}" srcId="{199359ED-E537-4952-AA25-BA059D39F523}" destId="{EB50804A-6455-42BE-BFB9-43E5BE29C2DF}" srcOrd="0" destOrd="0" parTransId="{A7EE5919-C85B-4B21-AD83-C9B60D27EC27}" sibTransId="{9DBEF6D3-C598-45A3-ACAD-343317F8D7DC}"/>
    <dgm:cxn modelId="{1F1BD6AD-D831-4CEC-BA8A-772A10D0C78E}" type="presOf" srcId="{813D15AB-4DDA-4FAD-AB08-5B1D54D07C00}" destId="{B14796BA-A0A4-4786-8879-0ED45401ED9A}" srcOrd="0" destOrd="0" presId="urn:microsoft.com/office/officeart/2005/8/layout/process4"/>
    <dgm:cxn modelId="{0BD83FF5-063C-429B-BF97-BD88F9E31BAC}" srcId="{723F2195-C55D-4C1C-BA27-9B8050EBED22}" destId="{F815959C-6A1B-4669-9499-3544FB84DD28}" srcOrd="1" destOrd="0" parTransId="{FDBBBB0E-E247-47EE-B7C1-F7912DF00950}" sibTransId="{EA74020D-CC3E-471D-ABED-20371DE5A556}"/>
    <dgm:cxn modelId="{B7E63183-557C-4C76-B9BD-98C8F6477447}" srcId="{45A5F653-CA42-4D87-922C-7F2FC86B5607}" destId="{03B4A76B-36EE-4461-A1C0-639B389AEB60}" srcOrd="0" destOrd="0" parTransId="{BE2A25C2-B60B-47B5-BB82-A695E4981E46}" sibTransId="{7137F1C5-90C2-4036-A3AA-C7BEE5AFFDD0}"/>
    <dgm:cxn modelId="{8ECA93BD-D3AA-4F25-B4E0-AD0C6BD551DC}" srcId="{813D15AB-4DDA-4FAD-AB08-5B1D54D07C00}" destId="{199359ED-E537-4952-AA25-BA059D39F523}" srcOrd="2" destOrd="0" parTransId="{609208F5-6C77-4090-B724-3D9C0DAD1739}" sibTransId="{7A0FC2A5-A3AD-4418-A74F-28B4B4395C68}"/>
    <dgm:cxn modelId="{24991D0C-C20C-41F8-9776-4046B19973E1}" srcId="{45A5F653-CA42-4D87-922C-7F2FC86B5607}" destId="{D5748791-1437-49E8-B1A5-AF6D8D3FEBA8}" srcOrd="1" destOrd="0" parTransId="{2EE001D4-5175-4440-87DB-5E59CCC3C90C}" sibTransId="{C6A951CA-8081-4EBD-8B91-40E598050008}"/>
    <dgm:cxn modelId="{03DD794E-57D3-4B85-87A6-14DDB7BAFD74}" type="presOf" srcId="{723F2195-C55D-4C1C-BA27-9B8050EBED22}" destId="{1F1BF6A3-923F-4D63-BEED-1FA375A48F6C}" srcOrd="1" destOrd="0" presId="urn:microsoft.com/office/officeart/2005/8/layout/process4"/>
    <dgm:cxn modelId="{1A8F10C6-FBD7-465E-A224-1587A72D38E9}" type="presOf" srcId="{EB50804A-6455-42BE-BFB9-43E5BE29C2DF}" destId="{9B5DBD39-64A1-499F-B698-75C469A434A8}" srcOrd="0" destOrd="0" presId="urn:microsoft.com/office/officeart/2005/8/layout/process4"/>
    <dgm:cxn modelId="{6BEA42FC-09B7-48B7-A5F5-904DC94E1557}" type="presOf" srcId="{45A5F653-CA42-4D87-922C-7F2FC86B5607}" destId="{693FE030-633F-4904-B2F3-F430CCF1D365}" srcOrd="1" destOrd="0" presId="urn:microsoft.com/office/officeart/2005/8/layout/process4"/>
    <dgm:cxn modelId="{1BEABFA0-6AB6-4960-99A3-11FBA3F9F873}" type="presOf" srcId="{45A5F653-CA42-4D87-922C-7F2FC86B5607}" destId="{E44B370F-8D67-4F56-9CAF-B23AAC387F7B}" srcOrd="0" destOrd="0" presId="urn:microsoft.com/office/officeart/2005/8/layout/process4"/>
    <dgm:cxn modelId="{AC1D0148-6A03-44B0-B4AE-C3128CACC5F1}" type="presOf" srcId="{199359ED-E537-4952-AA25-BA059D39F523}" destId="{1C171AAC-7A68-46F0-9460-D37796744819}" srcOrd="1" destOrd="0" presId="urn:microsoft.com/office/officeart/2005/8/layout/process4"/>
    <dgm:cxn modelId="{11BCF2C0-12A9-4628-9E73-783ABC4F1BC0}" srcId="{813D15AB-4DDA-4FAD-AB08-5B1D54D07C00}" destId="{723F2195-C55D-4C1C-BA27-9B8050EBED22}" srcOrd="1" destOrd="0" parTransId="{102E03AF-2107-43F5-AD6A-CFB7C79DEBF1}" sibTransId="{A489008F-B2A3-4FE7-BE47-790FA8F8BFCF}"/>
    <dgm:cxn modelId="{D5D4D0E5-1A13-47F1-8CF0-BC3E2B51892A}" type="presParOf" srcId="{B14796BA-A0A4-4786-8879-0ED45401ED9A}" destId="{EC9B2742-B3AD-4759-97DB-C78C13424F6B}" srcOrd="0" destOrd="0" presId="urn:microsoft.com/office/officeart/2005/8/layout/process4"/>
    <dgm:cxn modelId="{8EB8036C-1077-4CE0-9EB5-2D7584012810}" type="presParOf" srcId="{EC9B2742-B3AD-4759-97DB-C78C13424F6B}" destId="{7224E924-944D-4323-B2D2-672855E09891}" srcOrd="0" destOrd="0" presId="urn:microsoft.com/office/officeart/2005/8/layout/process4"/>
    <dgm:cxn modelId="{124AED5B-E242-4CDE-B8C0-14377838CA8A}" type="presParOf" srcId="{EC9B2742-B3AD-4759-97DB-C78C13424F6B}" destId="{1C171AAC-7A68-46F0-9460-D37796744819}" srcOrd="1" destOrd="0" presId="urn:microsoft.com/office/officeart/2005/8/layout/process4"/>
    <dgm:cxn modelId="{5E192599-2A55-4D7C-9951-BC9DD7984003}" type="presParOf" srcId="{EC9B2742-B3AD-4759-97DB-C78C13424F6B}" destId="{B4DCF7EC-6C7D-4AEA-8306-AECC8E7F56C7}" srcOrd="2" destOrd="0" presId="urn:microsoft.com/office/officeart/2005/8/layout/process4"/>
    <dgm:cxn modelId="{F1DB060B-CA53-46B8-AAE0-A5C176CD0E4A}" type="presParOf" srcId="{B4DCF7EC-6C7D-4AEA-8306-AECC8E7F56C7}" destId="{9B5DBD39-64A1-499F-B698-75C469A434A8}" srcOrd="0" destOrd="0" presId="urn:microsoft.com/office/officeart/2005/8/layout/process4"/>
    <dgm:cxn modelId="{B000C637-1612-4B75-96F0-89707768F261}" type="presParOf" srcId="{B4DCF7EC-6C7D-4AEA-8306-AECC8E7F56C7}" destId="{964C2BE3-2BF8-4E1D-84F5-62D25699E3C5}" srcOrd="1" destOrd="0" presId="urn:microsoft.com/office/officeart/2005/8/layout/process4"/>
    <dgm:cxn modelId="{27B623BE-202A-4626-A43D-204BBF5FC014}" type="presParOf" srcId="{B14796BA-A0A4-4786-8879-0ED45401ED9A}" destId="{D58B44E1-E4CB-4095-B2C4-B83976038016}" srcOrd="1" destOrd="0" presId="urn:microsoft.com/office/officeart/2005/8/layout/process4"/>
    <dgm:cxn modelId="{63EA52CE-8A14-4D32-BF06-2A1EBE20785A}" type="presParOf" srcId="{B14796BA-A0A4-4786-8879-0ED45401ED9A}" destId="{86FF6CD3-8D58-4CFC-B531-5BEEE1ACAB09}" srcOrd="2" destOrd="0" presId="urn:microsoft.com/office/officeart/2005/8/layout/process4"/>
    <dgm:cxn modelId="{B88652D3-4FEE-4622-9573-BC4E6B95B082}" type="presParOf" srcId="{86FF6CD3-8D58-4CFC-B531-5BEEE1ACAB09}" destId="{3E7ECDC4-59B3-47F5-AEC3-DD1323C3CED0}" srcOrd="0" destOrd="0" presId="urn:microsoft.com/office/officeart/2005/8/layout/process4"/>
    <dgm:cxn modelId="{F8B07C5C-47B6-40DF-8DED-4EFF9A517EBC}" type="presParOf" srcId="{86FF6CD3-8D58-4CFC-B531-5BEEE1ACAB09}" destId="{1F1BF6A3-923F-4D63-BEED-1FA375A48F6C}" srcOrd="1" destOrd="0" presId="urn:microsoft.com/office/officeart/2005/8/layout/process4"/>
    <dgm:cxn modelId="{11E40B85-4F77-4391-B3D8-85513AECA372}" type="presParOf" srcId="{86FF6CD3-8D58-4CFC-B531-5BEEE1ACAB09}" destId="{AA6639BE-59BF-4E05-A3D8-FBCB6EB89251}" srcOrd="2" destOrd="0" presId="urn:microsoft.com/office/officeart/2005/8/layout/process4"/>
    <dgm:cxn modelId="{B99CAE77-4868-4402-B9A1-EAB5DBEFAF69}" type="presParOf" srcId="{AA6639BE-59BF-4E05-A3D8-FBCB6EB89251}" destId="{ACE067D4-EE1E-45B3-8CB3-24FF2D88DCFD}" srcOrd="0" destOrd="0" presId="urn:microsoft.com/office/officeart/2005/8/layout/process4"/>
    <dgm:cxn modelId="{D69464D2-232B-4E88-9C3A-23D2EC5B6649}" type="presParOf" srcId="{AA6639BE-59BF-4E05-A3D8-FBCB6EB89251}" destId="{A5919CFD-1D83-44F5-B459-78A22A14195D}" srcOrd="1" destOrd="0" presId="urn:microsoft.com/office/officeart/2005/8/layout/process4"/>
    <dgm:cxn modelId="{559BB281-251B-48D4-90B7-F43B49E28415}" type="presParOf" srcId="{B14796BA-A0A4-4786-8879-0ED45401ED9A}" destId="{9175E280-2CEB-4BC6-A855-E0B5B142C34F}" srcOrd="3" destOrd="0" presId="urn:microsoft.com/office/officeart/2005/8/layout/process4"/>
    <dgm:cxn modelId="{7824128B-00FC-49E9-9A9D-ACE7FEE27AD7}" type="presParOf" srcId="{B14796BA-A0A4-4786-8879-0ED45401ED9A}" destId="{0A71FD0F-3EA5-419C-89D6-73EDC9131257}" srcOrd="4" destOrd="0" presId="urn:microsoft.com/office/officeart/2005/8/layout/process4"/>
    <dgm:cxn modelId="{BFD01B85-1E36-44A3-A30F-91FAF9AEE0ED}" type="presParOf" srcId="{0A71FD0F-3EA5-419C-89D6-73EDC9131257}" destId="{E44B370F-8D67-4F56-9CAF-B23AAC387F7B}" srcOrd="0" destOrd="0" presId="urn:microsoft.com/office/officeart/2005/8/layout/process4"/>
    <dgm:cxn modelId="{DAA81F9E-45DB-4D83-AF3F-69F7D9C2B6B0}" type="presParOf" srcId="{0A71FD0F-3EA5-419C-89D6-73EDC9131257}" destId="{693FE030-633F-4904-B2F3-F430CCF1D365}" srcOrd="1" destOrd="0" presId="urn:microsoft.com/office/officeart/2005/8/layout/process4"/>
    <dgm:cxn modelId="{D5E8120B-37F5-4F50-82C1-69E50CBFBD3F}" type="presParOf" srcId="{0A71FD0F-3EA5-419C-89D6-73EDC9131257}" destId="{8051C957-92CC-4133-9E2F-4B0FA12B1F24}" srcOrd="2" destOrd="0" presId="urn:microsoft.com/office/officeart/2005/8/layout/process4"/>
    <dgm:cxn modelId="{7CA04CF9-5AC9-4289-90CA-F82A433436C1}" type="presParOf" srcId="{8051C957-92CC-4133-9E2F-4B0FA12B1F24}" destId="{A052EDEF-7CB9-453E-A806-26ABBFF8120F}" srcOrd="0" destOrd="0" presId="urn:microsoft.com/office/officeart/2005/8/layout/process4"/>
    <dgm:cxn modelId="{B0149BE0-2AE7-4A4A-9237-2ADE5762FC98}" type="presParOf" srcId="{8051C957-92CC-4133-9E2F-4B0FA12B1F24}" destId="{049010F9-1D8E-4F61-8328-921FE0FA3093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D3E6E-FC4A-481E-B791-82FED49992C8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027E6-922C-4746-B126-9D5580FCD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027E6-922C-4746-B126-9D5580FCD0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027E6-922C-4746-B126-9D5580FCD08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Педагогічна рада</a:t>
            </a:r>
            <a:br>
              <a:rPr lang="uk-UA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715304" cy="30718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педагогічного колективу </a:t>
            </a:r>
          </a:p>
          <a:p>
            <a:r>
              <a:rPr lang="uk-UA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обдарованими дітьми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0943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28"/>
            <a:ext cx="8229600" cy="8572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Мета створення БАНКУ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857364"/>
            <a:ext cx="7715304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забезпечення єдиної системи обліку обдарованих дітей;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збір, систематизація та збереження інформації про досягнення обдарованих дітей;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інформування органів влади  про досягнення обдарованих дітей;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удосконалення системи роботи з обдарованою молоддю.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Різні види діяльності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ГУРТКИ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000108"/>
            <a:ext cx="22860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Спортивні секції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500174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Інтелектуальні ігри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1643050"/>
            <a:ext cx="27860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Предметні олімпіади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214554"/>
            <a:ext cx="26432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Дослідницька робота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2214554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Освітні проекти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3000372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Конкурси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857496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Турніри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3643314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Виховні години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3500438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Нестандартні уроки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4286256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Конференції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4143380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4929198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4786322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Предметні тижні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5500702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Лекції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2066" y="5429264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Факультативи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6143644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Спецкурси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5074" y="6143644"/>
            <a:ext cx="26432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Екскурсії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1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ксана\Pictures\getImageCAWN914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28604"/>
            <a:ext cx="8001056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Творчі методи під час навчання обдарованих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дітей націлені на: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2285992"/>
            <a:ext cx="7858180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визнання раніше невизнаних або     невикористаних можливостей;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повагу до бажання дітей працювати самостійно;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надання дитині свободи вибору;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індивідуалізацію навчальної програми залежно від здібностей дитини;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уникання будь-якого тиску на дитину;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5449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l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підкреслення позитивного значення індивідуальних відмінностей;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схвалення результатів діяльності дитини;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надання авторитетної допомоги дітям, які висловлюють відмінні думки;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уміння переконувати й пропагувати;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здатності до самоаналізу і самокритики;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розширення кола інтересів і вмінь;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постійне прагнення до самовдосконалення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357158" y="357166"/>
          <a:ext cx="814393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243998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Аналіз участі обдарованих та здібних учнів у конкурсах та олімпіадах за 2010-2013роки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785786" y="214290"/>
            <a:ext cx="7572428" cy="114300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Високий рівень навчальних досягнень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1000100" y="1857364"/>
            <a:ext cx="7500990" cy="4500594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2143116"/>
          <a:ext cx="6324941" cy="3785616"/>
        </p:xfrm>
        <a:graphic>
          <a:graphicData uri="http://schemas.openxmlformats.org/drawingml/2006/table">
            <a:tbl>
              <a:tblPr/>
              <a:tblGrid>
                <a:gridCol w="1289307"/>
                <a:gridCol w="1779654"/>
                <a:gridCol w="1674580"/>
                <a:gridCol w="1581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2010-2011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2011-2012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2012-2013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1(А)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низ 2"/>
          <p:cNvSpPr/>
          <p:nvPr/>
        </p:nvSpPr>
        <p:spPr>
          <a:xfrm>
            <a:off x="1000100" y="214290"/>
            <a:ext cx="7572428" cy="142876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Медалісти</a:t>
            </a:r>
            <a:endParaRPr lang="ru-RU" sz="4400" i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32-конечная звезда 3"/>
          <p:cNvSpPr/>
          <p:nvPr/>
        </p:nvSpPr>
        <p:spPr>
          <a:xfrm>
            <a:off x="0" y="1643050"/>
            <a:ext cx="9144000" cy="521495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3571876"/>
          <a:ext cx="6077585" cy="1910080"/>
        </p:xfrm>
        <a:graphic>
          <a:graphicData uri="http://schemas.openxmlformats.org/drawingml/2006/table">
            <a:tbl>
              <a:tblPr/>
              <a:tblGrid>
                <a:gridCol w="1518920"/>
                <a:gridCol w="1519555"/>
                <a:gridCol w="1519555"/>
                <a:gridCol w="1519555"/>
              </a:tblGrid>
              <a:tr h="332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2011-2012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2012-2013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Золота медаль</a:t>
                      </a:r>
                      <a:endParaRPr lang="ru-RU" sz="1400" b="1" dirty="0">
                        <a:solidFill>
                          <a:schemeClr val="accent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Божко</a:t>
                      </a:r>
                      <a:endParaRPr lang="uk-UA" sz="1800" b="1" dirty="0" smtClean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Руслан</a:t>
                      </a:r>
                      <a:endParaRPr lang="ru-RU" sz="1400" b="1" dirty="0">
                        <a:solidFill>
                          <a:schemeClr val="accent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Литовченко</a:t>
                      </a:r>
                      <a:r>
                        <a:rPr lang="uk-UA" sz="1800" b="1" dirty="0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Галина</a:t>
                      </a:r>
                      <a:endParaRPr lang="ru-RU" sz="1400" b="1" dirty="0">
                        <a:solidFill>
                          <a:schemeClr val="accent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Чупик</a:t>
                      </a:r>
                      <a:endParaRPr lang="uk-UA" sz="1800" b="1" dirty="0" smtClean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accent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Марія</a:t>
                      </a:r>
                      <a:endParaRPr lang="ru-RU" sz="1400" b="1" dirty="0">
                        <a:solidFill>
                          <a:schemeClr val="accent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Срібна медаль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знак завершения 2"/>
          <p:cNvSpPr/>
          <p:nvPr/>
        </p:nvSpPr>
        <p:spPr>
          <a:xfrm>
            <a:off x="785786" y="571480"/>
            <a:ext cx="7715304" cy="114300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Свідоцтво з відзнакою</a:t>
            </a:r>
            <a:endParaRPr lang="ru-RU" sz="36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2500306"/>
            <a:ext cx="6786610" cy="30718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3000372"/>
          <a:ext cx="6429420" cy="2000264"/>
        </p:xfrm>
        <a:graphic>
          <a:graphicData uri="http://schemas.openxmlformats.org/drawingml/2006/table">
            <a:tbl>
              <a:tblPr/>
              <a:tblGrid>
                <a:gridCol w="1357323"/>
                <a:gridCol w="1500198"/>
                <a:gridCol w="1785950"/>
                <a:gridCol w="1785949"/>
              </a:tblGrid>
              <a:tr h="337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Список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Чупик</a:t>
                      </a: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Марія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Каніболоцька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Олександра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Палкан</a:t>
                      </a:r>
                      <a:endParaRPr lang="uk-UA" sz="18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Інна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indent="-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Лазоришина</a:t>
                      </a: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Ілона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01295" indent="-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Жалило</a:t>
                      </a:r>
                    </a:p>
                    <a:p>
                      <a:pPr marL="201295" indent="-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Софія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214290"/>
            <a:ext cx="8001056" cy="85725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endParaRPr lang="ru-RU" sz="2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етапу Всеукраїнських олімпіад з базових дисциплін</a:t>
            </a:r>
            <a:endParaRPr lang="ru-RU" sz="2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357298"/>
            <a:ext cx="7072362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9" y="1500174"/>
          <a:ext cx="6363336" cy="1341120"/>
        </p:xfrm>
        <a:graphic>
          <a:graphicData uri="http://schemas.openxmlformats.org/drawingml/2006/table">
            <a:tbl>
              <a:tblPr/>
              <a:tblGrid>
                <a:gridCol w="1428759"/>
                <a:gridCol w="1643074"/>
                <a:gridCol w="1700503"/>
                <a:gridCol w="1591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Навчальний рік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11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1214414" y="3429000"/>
            <a:ext cx="6357982" cy="321471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28728" y="3500438"/>
          <a:ext cx="5970608" cy="313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1435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«Залізо іржавіє, не знаходячи собі застосування, стояча вода гниє </a:t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або на холоді замерзає, а розум людини, не знаходячи застосування, марніє»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                                  </a:t>
            </a:r>
            <a:r>
              <a:rPr lang="uk-UA" dirty="0" smtClean="0">
                <a:solidFill>
                  <a:schemeClr val="tx2"/>
                </a:solidFill>
              </a:rPr>
              <a:t>Леонардо </a:t>
            </a:r>
            <a:r>
              <a:rPr lang="uk-UA" dirty="0" err="1" smtClean="0">
                <a:solidFill>
                  <a:schemeClr val="tx2"/>
                </a:solidFill>
              </a:rPr>
              <a:t>да</a:t>
            </a:r>
            <a:r>
              <a:rPr lang="uk-UA" dirty="0" smtClean="0">
                <a:solidFill>
                  <a:schemeClr val="tx2"/>
                </a:solidFill>
              </a:rPr>
              <a:t> Вінчі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094381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714348" y="357166"/>
            <a:ext cx="7715304" cy="100013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28572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Зведена таблиця роботи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вчителів-предметників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обдарованими дітьми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2010-2011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785926"/>
            <a:ext cx="7572428" cy="49292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1857364"/>
          <a:ext cx="6096001" cy="4709160"/>
        </p:xfrm>
        <a:graphic>
          <a:graphicData uri="http://schemas.openxmlformats.org/drawingml/2006/table">
            <a:tbl>
              <a:tblPr/>
              <a:tblGrid>
                <a:gridCol w="1000132"/>
                <a:gridCol w="1380260"/>
                <a:gridCol w="1547621"/>
                <a:gridCol w="1083994"/>
                <a:gridCol w="108399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ПІП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вчителя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Олімпіади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Кількість учасників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Переможці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Рабокоровка</a:t>
                      </a: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 Л.П.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Хімія, фізика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Грицай С.В.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Історія, право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Салатовка Л.М.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та література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Дерун Н.І.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та література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Усата А.І.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Світова література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Майна Л.О.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Російська мова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Морковкіна К.І.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Англійська мова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Алєксєєнко М.М.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Інформатика, математика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Орел О.Г.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Бережна В.М.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Юрченко М.Л.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Історія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Вовчук О.В.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Жалило І.А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Пасічна З.А.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мова, математика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Коваленко Т.Г.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мова, математика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51" marR="39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1 2"/>
          <p:cNvSpPr/>
          <p:nvPr/>
        </p:nvSpPr>
        <p:spPr>
          <a:xfrm>
            <a:off x="142844" y="0"/>
            <a:ext cx="9001156" cy="178590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14546" y="428604"/>
            <a:ext cx="51814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Зведена таблиця роботи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вчителів-предметників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обдарованими дітьми 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2011-2012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3929090" cy="5000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857364"/>
            <a:ext cx="3929090" cy="5000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534351"/>
          <a:ext cx="3929091" cy="5383463"/>
        </p:xfrm>
        <a:graphic>
          <a:graphicData uri="http://schemas.openxmlformats.org/drawingml/2006/table">
            <a:tbl>
              <a:tblPr/>
              <a:tblGrid>
                <a:gridCol w="484758"/>
                <a:gridCol w="1031438"/>
                <a:gridCol w="484069"/>
                <a:gridCol w="968137"/>
                <a:gridCol w="960689"/>
              </a:tblGrid>
              <a:tr h="27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Вчитель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Місце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П І П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Алєксєєнко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М.М.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Маслак Вадим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Алєксєєнко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М.М.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Інформатика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Вакарук Маргарита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Алєксєєнко М.М.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Трудове навчання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Салатовка Сергій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Алєксєєнко М.М.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Інформатика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Кобзар Алла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Жалило І.А.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Іваник </a:t>
                      </a: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Альона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Жалило І.А.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Палкан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Інна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Жалило І.А.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Географія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Толошний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Роман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Майна Л.О.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та література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Іваник </a:t>
                      </a: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Альона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Майна Л.О.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та література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Жалило Софія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Рабокоровка Л.П.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Орел Руслан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Рабокоровка Л.П.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Хімія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Жалило Софія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Рабокоровка Л.П.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Лазоришина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Ілона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Рабокоровка Л.П.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Хімія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Патлаха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Таїсія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Рабокоровка Л.П.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Чупик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Марія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Рабокоровка Л.П.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Фізика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Морковкіна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Юлія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Рабокоровка Л.П.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Основи економіки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Толошний</a:t>
                      </a:r>
                      <a:r>
                        <a:rPr lang="uk-UA" sz="900" b="1" dirty="0">
                          <a:latin typeface="Times New Roman"/>
                          <a:ea typeface="Times New Roman"/>
                          <a:cs typeface="Times New Roman"/>
                        </a:rPr>
                        <a:t> Роман</a:t>
                      </a:r>
                      <a:endParaRPr lang="ru-RU" sz="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929190" y="1579038"/>
          <a:ext cx="4071967" cy="5303346"/>
        </p:xfrm>
        <a:graphic>
          <a:graphicData uri="http://schemas.openxmlformats.org/drawingml/2006/table">
            <a:tbl>
              <a:tblPr/>
              <a:tblGrid>
                <a:gridCol w="500066"/>
                <a:gridCol w="1024956"/>
                <a:gridCol w="498983"/>
                <a:gridCol w="1033901"/>
                <a:gridCol w="1014061"/>
              </a:tblGrid>
              <a:tr h="260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Вчитель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Місце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П І П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Усата А.І.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Майна Л.О.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Світова література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Грицай Каріна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Усата А.І.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Майна Л.О.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Світова література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Каніболоцька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Олександра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Усата А.І.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Майна Л.О.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Світова література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Кобзар Алла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Дерун Н.І.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Правознавство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Патлаха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Таїсія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Дерун Н.І.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Правознавство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Клисак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Альона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Дерун Н.І.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Українська мова та література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Чупик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Марія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Вовчук О.В.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Патлаха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Таїсія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Орел О.Г.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Палкан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Інна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Орел О.Г.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Вакарук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Маргарита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Орел О.Г.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Морковкіна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Юлія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Морковкіна К.І.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Англійська мова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Чупик</a:t>
                      </a: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 Марія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Бережна В.М.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ru-RU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Жалило Катерина</a:t>
                      </a:r>
                      <a:endParaRPr lang="ru-RU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23" marR="60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961" grpId="0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8286808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Зведена таблиця роботи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вчителів-предметників</a:t>
            </a:r>
            <a:endParaRPr lang="ru-RU" sz="105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обдарованими дітьми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 2012-2013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357298"/>
            <a:ext cx="7643866" cy="53578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357298"/>
          <a:ext cx="7358114" cy="5402388"/>
        </p:xfrm>
        <a:graphic>
          <a:graphicData uri="http://schemas.openxmlformats.org/drawingml/2006/table">
            <a:tbl>
              <a:tblPr/>
              <a:tblGrid>
                <a:gridCol w="1974322"/>
                <a:gridCol w="780528"/>
                <a:gridCol w="1924275"/>
                <a:gridCol w="867183"/>
                <a:gridCol w="1811806"/>
              </a:tblGrid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Вчитель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Місце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 І П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Рабокоровка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Л.П.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7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Хімія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Вітрук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Руслана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Рабокоровка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Л.П.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Хімія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Патлаха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Таїсія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Рабокоровка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Л.П.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Фізика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Чупик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Юрченко М.Л.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Історія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Іваник </a:t>
                      </a: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Альона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Юрченко М.Л.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Історія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Патлаха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Таїсія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Алєксєєнко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М.М.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Інформатика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Жалило Софія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Алєксєєнко М.М.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Інформатика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Вакарук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Маргарита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Майна Л.О</a:t>
                      </a:r>
                      <a:r>
                        <a:rPr lang="uk-UA" sz="10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Салатовка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Л.М.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Українська мова та література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Жалило Софія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Майна Л.О.,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Усата А.І.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Рос. мова та світова література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Грицай </a:t>
                      </a: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Каріна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Майна Л.О.,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Усата А.І.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Рос. мова та світова література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Каніболоцька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Олександра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Орел О.Г.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Фізика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Лазоришина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Ілона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Орел О.Г.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Палкан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Інна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Орел О.Г.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Вакарук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Маргарита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Орел О.Г.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Астрономія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Дерун Сергій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Вовчук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О.В.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Біологія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Рабокоровка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Юлія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Дерун Н.І</a:t>
                      </a:r>
                      <a:r>
                        <a:rPr lang="uk-UA" sz="10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Салатовка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Л.М.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Українська мова </a:t>
                      </a:r>
                      <a:r>
                        <a:rPr lang="uk-UA" sz="10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 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література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Патлаха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Таїсія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Бережна В.М.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Біологія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Патлаха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Таїсія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Бережна В.М.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Екологія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Вакарук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Маргарита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Попова Т.П.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Палкан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Інна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Попова Т.П.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Жалило Катерина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Морковкіна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К.І.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Англійська мова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ІІІ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Чупик</a:t>
                      </a:r>
                      <a:r>
                        <a:rPr lang="uk-UA" sz="105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Марія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499" marR="2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1500166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лако 6"/>
          <p:cNvSpPr/>
          <p:nvPr/>
        </p:nvSpPr>
        <p:spPr>
          <a:xfrm>
            <a:off x="1214414" y="0"/>
            <a:ext cx="7000924" cy="1928802"/>
          </a:xfrm>
          <a:prstGeom prst="cloud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Переможці ІІ етапу Міжнародного конкурсу знавців рідної мови імені Петра </a:t>
            </a:r>
            <a:r>
              <a:rPr lang="uk-UA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 2012-2013 </a:t>
            </a:r>
            <a:r>
              <a:rPr lang="uk-UA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0" y="357166"/>
            <a:ext cx="8786842" cy="1357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дітей у </a:t>
            </a:r>
            <a:r>
              <a:rPr lang="uk-UA" sz="2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інтернет-конкурсах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знак завершения 5"/>
          <p:cNvSpPr/>
          <p:nvPr/>
        </p:nvSpPr>
        <p:spPr>
          <a:xfrm>
            <a:off x="1214414" y="357166"/>
            <a:ext cx="6715172" cy="1143008"/>
          </a:xfrm>
          <a:prstGeom prst="flowChartTerminator">
            <a:avLst/>
          </a:prstGeom>
          <a:solidFill>
            <a:srgbClr val="1FED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Виховуємо інтелектуалів</a:t>
            </a:r>
            <a:endParaRPr lang="ru-RU" sz="36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4246562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3116"/>
            <a:ext cx="4071934" cy="343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14282" y="4357694"/>
            <a:ext cx="4214842" cy="221457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 квітня 2012 року з метою розвитку інтелектуального руху в Дніпропетровській області та підвищення освітнього рівня учнівської молоді проводилася перша регіональна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відбіркова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гра «Що? Де? Коли?» серед учнів 8-10 класів. З початком гри учасників турніру «Що? Де? Коли?» привітав депутат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Царичанської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районної ради, представник від Партії регіонів, Усатий В.М.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4714876" y="5572140"/>
            <a:ext cx="4143404" cy="114300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2013 році, До Міжнародного дня рідної мови інтелектуальна гра була проведена з учнями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Преображенської ЗОШ І-ІІІ ступенів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500166" y="357166"/>
            <a:ext cx="6143668" cy="10715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Кращий випускник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tskalitva.at.ua/NEWs-13/IMG_24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833562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571604" y="5000636"/>
            <a:ext cx="6429420" cy="1857364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народного депутата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Сергія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Миколайовича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Глазунова у 2013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стартував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конкурс «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Кращий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випускник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року». За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підсумками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дев’яти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конкурсантів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п’ятірку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ввійша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наша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випускниця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Чупик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 яка у ІІ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заключному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посіла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четверте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i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143116"/>
            <a:ext cx="8136904" cy="4448175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/>
        </p:nvSpPr>
        <p:spPr>
          <a:xfrm>
            <a:off x="1071538" y="214290"/>
            <a:ext cx="7000924" cy="1714512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Виступ  вчителя початкових класів </a:t>
            </a:r>
            <a:r>
              <a:rPr lang="uk-UA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Ставицької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Тамари Іванівни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1071538" y="214290"/>
            <a:ext cx="7000924" cy="1714512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Виступ вчителя  географії </a:t>
            </a: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Попової Тетяни Петрівни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143116"/>
            <a:ext cx="8136904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142976" y="571480"/>
            <a:ext cx="7429552" cy="585791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ми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найцілющіші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краплинки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бережно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зібрати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виплекати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подарувати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суспільству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заповнили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пусті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комірки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наша держава.</a:t>
            </a:r>
            <a:endParaRPr lang="ru-RU" sz="40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415449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Обдарован</a:t>
            </a:r>
            <a:r>
              <a:rPr lang="uk-UA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ість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рівень задатків, схильностей людини, що є свідченням високого ступеня інтелектуального, моторного, сенсорного розвитку індивіда. Обдарованість є сплавом природного й набутого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0943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руглая лента лицом вверх 9"/>
          <p:cNvSpPr/>
          <p:nvPr/>
        </p:nvSpPr>
        <p:spPr>
          <a:xfrm>
            <a:off x="0" y="1142984"/>
            <a:ext cx="9144000" cy="4714908"/>
          </a:xfrm>
          <a:prstGeom prst="ellipse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Рішення педради</a:t>
            </a:r>
            <a:endParaRPr lang="ru-RU" sz="44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42852"/>
            <a:ext cx="8352928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5500702"/>
            <a:ext cx="621510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плідну роботу !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u="sng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 smtClean="0">
                <a:latin typeface="Times New Roman" pitchFamily="18" charset="0"/>
                <a:cs typeface="Times New Roman" pitchFamily="18" charset="0"/>
              </a:rPr>
              <a:t>обдарованості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інтелектуальна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академічна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розумова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інтелектуальна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креативна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художня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вони: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285720" y="642918"/>
          <a:ext cx="8358188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428596" y="1500174"/>
          <a:ext cx="8358246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r>
              <a:rPr lang="ru-RU" dirty="0" smtClean="0"/>
              <a:t>ЗАВДАННЯ ШКОЛИ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Своєчасно знайти, виховати й розвинути задатки і здібності у своїх вихованців, своєчасно розпізнати в кожному його покликання</a:t>
            </a: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getImageCAWN91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Шкільний  БАНК обдарованих дітей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2"/>
            <a:ext cx="3136288" cy="46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6000768"/>
            <a:ext cx="307183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ОВЧАРЕНКО ДЕНИС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717536"/>
            <a:ext cx="4385900" cy="514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6215082"/>
            <a:ext cx="4071966" cy="6429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ЧАБАН </a:t>
            </a:r>
            <a:r>
              <a:rPr lang="uk-UA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ІЛЛЯ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643050"/>
            <a:ext cx="29813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500166" y="5857892"/>
            <a:ext cx="3214710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АЛЄКСЄЄНКО ОЛЬГА</a:t>
            </a:r>
            <a:endParaRPr lang="ru-RU" sz="20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1571612"/>
            <a:ext cx="3422460" cy="450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85918" y="5572140"/>
            <a:ext cx="3571900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АЛЄКСЄЄНКО АННА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1289187"/>
            <a:ext cx="2460638" cy="55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500298" y="6072206"/>
            <a:ext cx="3071834" cy="7857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ІВАНИК АЛЬОНА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99826" y="1357298"/>
            <a:ext cx="3686692" cy="52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000364" y="6000768"/>
            <a:ext cx="3214710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ОРЕЛ РУСЛАН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1255737"/>
            <a:ext cx="3778270" cy="56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000496" y="6215082"/>
            <a:ext cx="3071834" cy="642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ЖАЛИЛО СОФІЯ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1643050"/>
            <a:ext cx="4194027" cy="495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4357686" y="6072206"/>
            <a:ext cx="3500462" cy="7857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ПАЛКАН ІННА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1556401"/>
            <a:ext cx="3643306" cy="53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4857752" y="6143644"/>
            <a:ext cx="3500462" cy="7143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ПАТЛАХА ТАЇСІЯ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1488</Words>
  <Application>Microsoft Office PowerPoint</Application>
  <PresentationFormat>Экран (4:3)</PresentationFormat>
  <Paragraphs>562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Педагогічна рада </vt:lpstr>
      <vt:lpstr>«Залізо іржавіє, не знаходячи собі застосування, стояча вода гниє  або на холоді замерзає, а розум людини, не знаходячи застосування, марніє»                                   Леонардо да Вінчі </vt:lpstr>
      <vt:lpstr>Обдарованість – рівень задатків, схильностей людини, що є свідченням високого ступеня інтелектуального, моторного, сенсорного розвитку індивіда. Обдарованість є сплавом природного й набутого</vt:lpstr>
      <vt:lpstr>Види обдарованості</vt:lpstr>
      <vt:lpstr>Обдарованими можна вважати дітей, якщо вони:</vt:lpstr>
      <vt:lpstr>  </vt:lpstr>
      <vt:lpstr>Слайд 7</vt:lpstr>
      <vt:lpstr>ЗАВДАННЯ ШКОЛИ</vt:lpstr>
      <vt:lpstr>Шкільний  БАНК обдарованих дітей </vt:lpstr>
      <vt:lpstr>Слайд 10</vt:lpstr>
      <vt:lpstr>Різні види діяльності</vt:lpstr>
      <vt:lpstr>Слайд 12</vt:lpstr>
      <vt:lpstr>підкреслення позитивного значення індивідуальних відмінностей; схвалення результатів діяльності дитини; надання авторитетної допомоги дітям, які висловлюють відмінні думки; розвиток уміння переконувати й пропагувати; розвиток здатності до самоаналізу і самокритики; розширення кола інтересів і вмінь; постійне прагнення до самовдосконалення </vt:lpstr>
      <vt:lpstr>Слайд 14</vt:lpstr>
      <vt:lpstr>Аналіз участі обдарованих та здібних учнів у конкурсах та олімпіадах за 2010-2013роки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рада Осінній етюд</dc:title>
  <dc:creator>124356</dc:creator>
  <cp:lastModifiedBy>Лариса</cp:lastModifiedBy>
  <cp:revision>205</cp:revision>
  <dcterms:created xsi:type="dcterms:W3CDTF">2012-10-22T21:27:18Z</dcterms:created>
  <dcterms:modified xsi:type="dcterms:W3CDTF">2013-10-29T18:29:29Z</dcterms:modified>
</cp:coreProperties>
</file>