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FF99"/>
    <a:srgbClr val="FF00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3FBD9-0E0E-4917-BCFC-F56EE0C093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B7D64E-0415-4A5A-B4ED-2860AFA1747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3200" dirty="0" smtClean="0"/>
            <a:t>Столи учнівські і парти</a:t>
          </a:r>
          <a:endParaRPr lang="ru-RU" sz="3200" dirty="0"/>
        </a:p>
      </dgm:t>
    </dgm:pt>
    <dgm:pt modelId="{E5C496C8-DBD4-4ED6-916B-B6FFD50C3311}" type="parTrans" cxnId="{E6EFE8C8-945E-4C40-899C-207F44ADF15F}">
      <dgm:prSet/>
      <dgm:spPr/>
      <dgm:t>
        <a:bodyPr/>
        <a:lstStyle/>
        <a:p>
          <a:endParaRPr lang="ru-RU"/>
        </a:p>
      </dgm:t>
    </dgm:pt>
    <dgm:pt modelId="{42D6E256-ADAA-4C01-A780-0BA8B61F1212}" type="sibTrans" cxnId="{E6EFE8C8-945E-4C40-899C-207F44ADF15F}">
      <dgm:prSet/>
      <dgm:spPr/>
      <dgm:t>
        <a:bodyPr/>
        <a:lstStyle/>
        <a:p>
          <a:endParaRPr lang="ru-RU"/>
        </a:p>
      </dgm:t>
    </dgm:pt>
    <dgm:pt modelId="{7F82CAB2-781B-411C-89A3-A053A77FC1A9}">
      <dgm:prSet custT="1"/>
      <dgm:spPr>
        <a:solidFill>
          <a:srgbClr val="FF66CC"/>
        </a:solidFill>
      </dgm:spPr>
      <dgm:t>
        <a:bodyPr/>
        <a:lstStyle/>
        <a:p>
          <a:r>
            <a:rPr lang="uk-UA" sz="3200" dirty="0" smtClean="0"/>
            <a:t>Стільці</a:t>
          </a:r>
          <a:endParaRPr lang="ru-RU" sz="3200" dirty="0"/>
        </a:p>
      </dgm:t>
    </dgm:pt>
    <dgm:pt modelId="{82ED70EA-0960-4EE2-83E5-265C72E7424F}" type="parTrans" cxnId="{8313C75A-7620-43B6-B32A-EA861C94E99F}">
      <dgm:prSet/>
      <dgm:spPr/>
      <dgm:t>
        <a:bodyPr/>
        <a:lstStyle/>
        <a:p>
          <a:endParaRPr lang="ru-RU"/>
        </a:p>
      </dgm:t>
    </dgm:pt>
    <dgm:pt modelId="{7E2FC78A-23E4-4B82-822D-8576059F57CC}" type="sibTrans" cxnId="{8313C75A-7620-43B6-B32A-EA861C94E99F}">
      <dgm:prSet/>
      <dgm:spPr/>
      <dgm:t>
        <a:bodyPr/>
        <a:lstStyle/>
        <a:p>
          <a:endParaRPr lang="ru-RU"/>
        </a:p>
      </dgm:t>
    </dgm:pt>
    <dgm:pt modelId="{D0AFAA81-10B3-4B71-8C44-EDBC83975C7F}">
      <dgm:prSet custT="1"/>
      <dgm:spPr>
        <a:solidFill>
          <a:srgbClr val="00B050"/>
        </a:solidFill>
      </dgm:spPr>
      <dgm:t>
        <a:bodyPr/>
        <a:lstStyle/>
        <a:p>
          <a:r>
            <a:rPr lang="uk-UA" sz="3200" dirty="0" smtClean="0"/>
            <a:t>Книжкові шафи і стелажі</a:t>
          </a:r>
          <a:endParaRPr lang="ru-RU" sz="3200" dirty="0"/>
        </a:p>
      </dgm:t>
    </dgm:pt>
    <dgm:pt modelId="{DBFFC9F0-542A-4E3A-88AF-815D3084BB80}" type="parTrans" cxnId="{9D883721-C123-4E4C-BDA7-112A609F572C}">
      <dgm:prSet/>
      <dgm:spPr/>
      <dgm:t>
        <a:bodyPr/>
        <a:lstStyle/>
        <a:p>
          <a:endParaRPr lang="ru-RU"/>
        </a:p>
      </dgm:t>
    </dgm:pt>
    <dgm:pt modelId="{9DC89BFA-8930-467B-9FF2-8E39113FA3CA}" type="sibTrans" cxnId="{9D883721-C123-4E4C-BDA7-112A609F572C}">
      <dgm:prSet/>
      <dgm:spPr/>
      <dgm:t>
        <a:bodyPr/>
        <a:lstStyle/>
        <a:p>
          <a:endParaRPr lang="ru-RU"/>
        </a:p>
      </dgm:t>
    </dgm:pt>
    <dgm:pt modelId="{BFD1F21F-283D-4353-B0ED-28965AF927F2}">
      <dgm:prSet custT="1"/>
      <dgm:spPr>
        <a:solidFill>
          <a:srgbClr val="FF0000"/>
        </a:solidFill>
      </dgm:spPr>
      <dgm:t>
        <a:bodyPr/>
        <a:lstStyle/>
        <a:p>
          <a:r>
            <a:rPr lang="uk-UA" sz="3200" dirty="0" smtClean="0"/>
            <a:t>Класна дошка</a:t>
          </a:r>
          <a:endParaRPr lang="ru-RU" sz="3200" dirty="0"/>
        </a:p>
      </dgm:t>
    </dgm:pt>
    <dgm:pt modelId="{43723926-CD2D-4BF3-BA6B-C45C64827DAE}" type="parTrans" cxnId="{1F8B278D-AD75-43F2-9714-7CDD7180A43A}">
      <dgm:prSet/>
      <dgm:spPr/>
      <dgm:t>
        <a:bodyPr/>
        <a:lstStyle/>
        <a:p>
          <a:endParaRPr lang="ru-RU"/>
        </a:p>
      </dgm:t>
    </dgm:pt>
    <dgm:pt modelId="{D2AE366E-3D53-41BF-8BB5-662714C41A57}" type="sibTrans" cxnId="{1F8B278D-AD75-43F2-9714-7CDD7180A43A}">
      <dgm:prSet/>
      <dgm:spPr/>
      <dgm:t>
        <a:bodyPr/>
        <a:lstStyle/>
        <a:p>
          <a:endParaRPr lang="ru-RU"/>
        </a:p>
      </dgm:t>
    </dgm:pt>
    <dgm:pt modelId="{64923C12-23DE-42B8-B20A-98A5EBDA9484}">
      <dgm:prSet custT="1"/>
      <dgm:spPr>
        <a:solidFill>
          <a:srgbClr val="0070C0"/>
        </a:solidFill>
      </dgm:spPr>
      <dgm:t>
        <a:bodyPr/>
        <a:lstStyle/>
        <a:p>
          <a:r>
            <a:rPr lang="uk-UA" sz="2800" dirty="0" smtClean="0"/>
            <a:t>Підручники , наочні посібники</a:t>
          </a:r>
          <a:endParaRPr lang="ru-RU" sz="2800" dirty="0"/>
        </a:p>
      </dgm:t>
    </dgm:pt>
    <dgm:pt modelId="{C63E5432-D28B-48A8-A85C-E65E062B5E79}" type="parTrans" cxnId="{3A9C9C47-E2C2-4F99-9123-5C13A79CAB9A}">
      <dgm:prSet/>
      <dgm:spPr/>
      <dgm:t>
        <a:bodyPr/>
        <a:lstStyle/>
        <a:p>
          <a:endParaRPr lang="ru-RU"/>
        </a:p>
      </dgm:t>
    </dgm:pt>
    <dgm:pt modelId="{B3125A93-0117-4323-A387-3B788C08D753}" type="sibTrans" cxnId="{3A9C9C47-E2C2-4F99-9123-5C13A79CAB9A}">
      <dgm:prSet/>
      <dgm:spPr/>
      <dgm:t>
        <a:bodyPr/>
        <a:lstStyle/>
        <a:p>
          <a:endParaRPr lang="ru-RU"/>
        </a:p>
      </dgm:t>
    </dgm:pt>
    <dgm:pt modelId="{AAEEA2D7-7B7A-4CA1-98DF-B1E5A26A9D4B}">
      <dgm:prSet custT="1"/>
      <dgm:spPr/>
      <dgm:t>
        <a:bodyPr/>
        <a:lstStyle/>
        <a:p>
          <a:r>
            <a:rPr lang="uk-UA" sz="3200" dirty="0" smtClean="0"/>
            <a:t>Письмове приладдя</a:t>
          </a:r>
          <a:endParaRPr lang="ru-RU" sz="3200" dirty="0"/>
        </a:p>
      </dgm:t>
    </dgm:pt>
    <dgm:pt modelId="{8AFBE68C-9208-4E33-8272-7F920415E7F3}" type="parTrans" cxnId="{33CF113E-ACFA-4A4D-8C1E-B86CF5F4E138}">
      <dgm:prSet/>
      <dgm:spPr/>
      <dgm:t>
        <a:bodyPr/>
        <a:lstStyle/>
        <a:p>
          <a:endParaRPr lang="ru-RU"/>
        </a:p>
      </dgm:t>
    </dgm:pt>
    <dgm:pt modelId="{2EE2C5C5-23BD-4E1E-A445-4DD7F203680E}" type="sibTrans" cxnId="{33CF113E-ACFA-4A4D-8C1E-B86CF5F4E138}">
      <dgm:prSet/>
      <dgm:spPr/>
      <dgm:t>
        <a:bodyPr/>
        <a:lstStyle/>
        <a:p>
          <a:endParaRPr lang="ru-RU"/>
        </a:p>
      </dgm:t>
    </dgm:pt>
    <dgm:pt modelId="{FFED1357-CFB9-4318-9288-9B9F6C7319DB}" type="pres">
      <dgm:prSet presAssocID="{8AB3FBD9-0E0E-4917-BCFC-F56EE0C093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68A189-A264-4E9F-9AFE-24CF1BC82CD8}" type="pres">
      <dgm:prSet presAssocID="{60B7D64E-0415-4A5A-B4ED-2860AFA17473}" presName="parentLin" presStyleCnt="0"/>
      <dgm:spPr/>
    </dgm:pt>
    <dgm:pt modelId="{32A0952A-3589-430D-A93D-E57C1EE58485}" type="pres">
      <dgm:prSet presAssocID="{60B7D64E-0415-4A5A-B4ED-2860AFA1747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32A0CBC-59CC-4644-9660-1B49D7636E84}" type="pres">
      <dgm:prSet presAssocID="{60B7D64E-0415-4A5A-B4ED-2860AFA1747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7D462-7A7D-425A-83AB-894937FD8B52}" type="pres">
      <dgm:prSet presAssocID="{60B7D64E-0415-4A5A-B4ED-2860AFA17473}" presName="negativeSpace" presStyleCnt="0"/>
      <dgm:spPr/>
    </dgm:pt>
    <dgm:pt modelId="{EE5C604C-2AE2-4AEF-B826-807EAA429D47}" type="pres">
      <dgm:prSet presAssocID="{60B7D64E-0415-4A5A-B4ED-2860AFA17473}" presName="childText" presStyleLbl="conFgAcc1" presStyleIdx="0" presStyleCnt="6">
        <dgm:presLayoutVars>
          <dgm:bulletEnabled val="1"/>
        </dgm:presLayoutVars>
      </dgm:prSet>
      <dgm:spPr/>
    </dgm:pt>
    <dgm:pt modelId="{F1D37ECB-C460-4AC0-A166-2912FFB6A6E6}" type="pres">
      <dgm:prSet presAssocID="{42D6E256-ADAA-4C01-A780-0BA8B61F1212}" presName="spaceBetweenRectangles" presStyleCnt="0"/>
      <dgm:spPr/>
    </dgm:pt>
    <dgm:pt modelId="{4591CBF3-945D-4851-9B9A-94D33CE2E00F}" type="pres">
      <dgm:prSet presAssocID="{7F82CAB2-781B-411C-89A3-A053A77FC1A9}" presName="parentLin" presStyleCnt="0"/>
      <dgm:spPr/>
    </dgm:pt>
    <dgm:pt modelId="{C272852D-E9A5-4353-B647-503E92E430B0}" type="pres">
      <dgm:prSet presAssocID="{7F82CAB2-781B-411C-89A3-A053A77FC1A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018BA7D6-53F9-4575-8896-39EF248A4830}" type="pres">
      <dgm:prSet presAssocID="{7F82CAB2-781B-411C-89A3-A053A77FC1A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4B887-A133-4FA3-9152-96E80A27BC45}" type="pres">
      <dgm:prSet presAssocID="{7F82CAB2-781B-411C-89A3-A053A77FC1A9}" presName="negativeSpace" presStyleCnt="0"/>
      <dgm:spPr/>
    </dgm:pt>
    <dgm:pt modelId="{160B9D9C-F5CD-4AA5-A9C8-61BBAA1F72C5}" type="pres">
      <dgm:prSet presAssocID="{7F82CAB2-781B-411C-89A3-A053A77FC1A9}" presName="childText" presStyleLbl="conFgAcc1" presStyleIdx="1" presStyleCnt="6">
        <dgm:presLayoutVars>
          <dgm:bulletEnabled val="1"/>
        </dgm:presLayoutVars>
      </dgm:prSet>
      <dgm:spPr/>
    </dgm:pt>
    <dgm:pt modelId="{C198CA7C-566A-4719-A5A4-7887CD4F6477}" type="pres">
      <dgm:prSet presAssocID="{7E2FC78A-23E4-4B82-822D-8576059F57CC}" presName="spaceBetweenRectangles" presStyleCnt="0"/>
      <dgm:spPr/>
    </dgm:pt>
    <dgm:pt modelId="{29A80FCA-A52F-466F-91C6-E15BD647AA1E}" type="pres">
      <dgm:prSet presAssocID="{D0AFAA81-10B3-4B71-8C44-EDBC83975C7F}" presName="parentLin" presStyleCnt="0"/>
      <dgm:spPr/>
    </dgm:pt>
    <dgm:pt modelId="{572D4C66-190B-42F6-A65D-CB01506C20AF}" type="pres">
      <dgm:prSet presAssocID="{D0AFAA81-10B3-4B71-8C44-EDBC83975C7F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8507F07C-9F62-4F71-BA3B-6B0CD81D5D85}" type="pres">
      <dgm:prSet presAssocID="{D0AFAA81-10B3-4B71-8C44-EDBC83975C7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61BE4-BFC7-4F1B-9BF6-841FFCA6F1B9}" type="pres">
      <dgm:prSet presAssocID="{D0AFAA81-10B3-4B71-8C44-EDBC83975C7F}" presName="negativeSpace" presStyleCnt="0"/>
      <dgm:spPr/>
    </dgm:pt>
    <dgm:pt modelId="{AFD55598-15A8-4AA5-99FC-17C1F96C2BF6}" type="pres">
      <dgm:prSet presAssocID="{D0AFAA81-10B3-4B71-8C44-EDBC83975C7F}" presName="childText" presStyleLbl="conFgAcc1" presStyleIdx="2" presStyleCnt="6">
        <dgm:presLayoutVars>
          <dgm:bulletEnabled val="1"/>
        </dgm:presLayoutVars>
      </dgm:prSet>
      <dgm:spPr/>
    </dgm:pt>
    <dgm:pt modelId="{A2D5A699-A1A5-41BC-A860-2752052B7D1C}" type="pres">
      <dgm:prSet presAssocID="{9DC89BFA-8930-467B-9FF2-8E39113FA3CA}" presName="spaceBetweenRectangles" presStyleCnt="0"/>
      <dgm:spPr/>
    </dgm:pt>
    <dgm:pt modelId="{4C367C21-192A-4D56-989B-8968CE4902BB}" type="pres">
      <dgm:prSet presAssocID="{BFD1F21F-283D-4353-B0ED-28965AF927F2}" presName="parentLin" presStyleCnt="0"/>
      <dgm:spPr/>
    </dgm:pt>
    <dgm:pt modelId="{5C92E61E-B725-4208-AB8C-086843F54D74}" type="pres">
      <dgm:prSet presAssocID="{BFD1F21F-283D-4353-B0ED-28965AF927F2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947234DE-5F54-495A-B375-7B95B3725772}" type="pres">
      <dgm:prSet presAssocID="{BFD1F21F-283D-4353-B0ED-28965AF927F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3762B-5507-443E-810D-507EEBB75E0F}" type="pres">
      <dgm:prSet presAssocID="{BFD1F21F-283D-4353-B0ED-28965AF927F2}" presName="negativeSpace" presStyleCnt="0"/>
      <dgm:spPr/>
    </dgm:pt>
    <dgm:pt modelId="{93D7C7F7-2CF6-4DC2-A33B-E78FC5FF1EE7}" type="pres">
      <dgm:prSet presAssocID="{BFD1F21F-283D-4353-B0ED-28965AF927F2}" presName="childText" presStyleLbl="conFgAcc1" presStyleIdx="3" presStyleCnt="6">
        <dgm:presLayoutVars>
          <dgm:bulletEnabled val="1"/>
        </dgm:presLayoutVars>
      </dgm:prSet>
      <dgm:spPr/>
    </dgm:pt>
    <dgm:pt modelId="{FF1DD93E-5CEA-448B-96EA-ACD4445E8150}" type="pres">
      <dgm:prSet presAssocID="{D2AE366E-3D53-41BF-8BB5-662714C41A57}" presName="spaceBetweenRectangles" presStyleCnt="0"/>
      <dgm:spPr/>
    </dgm:pt>
    <dgm:pt modelId="{6187C789-D9E3-4848-81AE-912FB01C7C99}" type="pres">
      <dgm:prSet presAssocID="{64923C12-23DE-42B8-B20A-98A5EBDA9484}" presName="parentLin" presStyleCnt="0"/>
      <dgm:spPr/>
    </dgm:pt>
    <dgm:pt modelId="{DEA0ACC8-DB04-4A2A-A365-7BB0E7C539D0}" type="pres">
      <dgm:prSet presAssocID="{64923C12-23DE-42B8-B20A-98A5EBDA948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85BE076-4467-461A-830C-6A0A2A47DA7C}" type="pres">
      <dgm:prSet presAssocID="{64923C12-23DE-42B8-B20A-98A5EBDA948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FF2DE-A40A-4035-9B8E-89CD482ED7B8}" type="pres">
      <dgm:prSet presAssocID="{64923C12-23DE-42B8-B20A-98A5EBDA9484}" presName="negativeSpace" presStyleCnt="0"/>
      <dgm:spPr/>
    </dgm:pt>
    <dgm:pt modelId="{8EDAF849-08F7-44F6-9D09-D66D7B7117C8}" type="pres">
      <dgm:prSet presAssocID="{64923C12-23DE-42B8-B20A-98A5EBDA9484}" presName="childText" presStyleLbl="conFgAcc1" presStyleIdx="4" presStyleCnt="6">
        <dgm:presLayoutVars>
          <dgm:bulletEnabled val="1"/>
        </dgm:presLayoutVars>
      </dgm:prSet>
      <dgm:spPr/>
    </dgm:pt>
    <dgm:pt modelId="{63136909-8F02-405C-B46E-5C47DE47BEB5}" type="pres">
      <dgm:prSet presAssocID="{B3125A93-0117-4323-A387-3B788C08D753}" presName="spaceBetweenRectangles" presStyleCnt="0"/>
      <dgm:spPr/>
    </dgm:pt>
    <dgm:pt modelId="{07AA4526-A180-47E3-A954-8A873E01E23C}" type="pres">
      <dgm:prSet presAssocID="{AAEEA2D7-7B7A-4CA1-98DF-B1E5A26A9D4B}" presName="parentLin" presStyleCnt="0"/>
      <dgm:spPr/>
    </dgm:pt>
    <dgm:pt modelId="{FE53E5C0-C5F0-43E2-A754-A823FE57E625}" type="pres">
      <dgm:prSet presAssocID="{AAEEA2D7-7B7A-4CA1-98DF-B1E5A26A9D4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20F9C24-7D6C-4928-9A81-C2EC9E8DB7CD}" type="pres">
      <dgm:prSet presAssocID="{AAEEA2D7-7B7A-4CA1-98DF-B1E5A26A9D4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F5A35-CDB0-46D3-BADF-F1E84DD377E7}" type="pres">
      <dgm:prSet presAssocID="{AAEEA2D7-7B7A-4CA1-98DF-B1E5A26A9D4B}" presName="negativeSpace" presStyleCnt="0"/>
      <dgm:spPr/>
    </dgm:pt>
    <dgm:pt modelId="{CB33E693-D75F-4225-99A6-0FAB9F5AA2B0}" type="pres">
      <dgm:prSet presAssocID="{AAEEA2D7-7B7A-4CA1-98DF-B1E5A26A9D4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70FE85E-2791-4461-9A62-6C6E5A880A27}" type="presOf" srcId="{D0AFAA81-10B3-4B71-8C44-EDBC83975C7F}" destId="{8507F07C-9F62-4F71-BA3B-6B0CD81D5D85}" srcOrd="1" destOrd="0" presId="urn:microsoft.com/office/officeart/2005/8/layout/list1"/>
    <dgm:cxn modelId="{39EBF116-BCAB-427C-95F4-03923DBDBB76}" type="presOf" srcId="{60B7D64E-0415-4A5A-B4ED-2860AFA17473}" destId="{32A0952A-3589-430D-A93D-E57C1EE58485}" srcOrd="0" destOrd="0" presId="urn:microsoft.com/office/officeart/2005/8/layout/list1"/>
    <dgm:cxn modelId="{3A9C9C47-E2C2-4F99-9123-5C13A79CAB9A}" srcId="{8AB3FBD9-0E0E-4917-BCFC-F56EE0C093B5}" destId="{64923C12-23DE-42B8-B20A-98A5EBDA9484}" srcOrd="4" destOrd="0" parTransId="{C63E5432-D28B-48A8-A85C-E65E062B5E79}" sibTransId="{B3125A93-0117-4323-A387-3B788C08D753}"/>
    <dgm:cxn modelId="{D52AAEB9-5B2C-4B96-8BD1-B01142437405}" type="presOf" srcId="{7F82CAB2-781B-411C-89A3-A053A77FC1A9}" destId="{C272852D-E9A5-4353-B647-503E92E430B0}" srcOrd="0" destOrd="0" presId="urn:microsoft.com/office/officeart/2005/8/layout/list1"/>
    <dgm:cxn modelId="{F4498430-C396-4B6D-AAFC-50EE1192E055}" type="presOf" srcId="{BFD1F21F-283D-4353-B0ED-28965AF927F2}" destId="{947234DE-5F54-495A-B375-7B95B3725772}" srcOrd="1" destOrd="0" presId="urn:microsoft.com/office/officeart/2005/8/layout/list1"/>
    <dgm:cxn modelId="{D91771C3-9F3D-4AEC-9DFE-A73ED2CD1982}" type="presOf" srcId="{BFD1F21F-283D-4353-B0ED-28965AF927F2}" destId="{5C92E61E-B725-4208-AB8C-086843F54D74}" srcOrd="0" destOrd="0" presId="urn:microsoft.com/office/officeart/2005/8/layout/list1"/>
    <dgm:cxn modelId="{B3FA3720-95FF-4273-88D2-2124FD01FA8B}" type="presOf" srcId="{7F82CAB2-781B-411C-89A3-A053A77FC1A9}" destId="{018BA7D6-53F9-4575-8896-39EF248A4830}" srcOrd="1" destOrd="0" presId="urn:microsoft.com/office/officeart/2005/8/layout/list1"/>
    <dgm:cxn modelId="{1F8B278D-AD75-43F2-9714-7CDD7180A43A}" srcId="{8AB3FBD9-0E0E-4917-BCFC-F56EE0C093B5}" destId="{BFD1F21F-283D-4353-B0ED-28965AF927F2}" srcOrd="3" destOrd="0" parTransId="{43723926-CD2D-4BF3-BA6B-C45C64827DAE}" sibTransId="{D2AE366E-3D53-41BF-8BB5-662714C41A57}"/>
    <dgm:cxn modelId="{0B06BBDF-A3C3-4381-A375-68F723F3970B}" type="presOf" srcId="{64923C12-23DE-42B8-B20A-98A5EBDA9484}" destId="{A85BE076-4467-461A-830C-6A0A2A47DA7C}" srcOrd="1" destOrd="0" presId="urn:microsoft.com/office/officeart/2005/8/layout/list1"/>
    <dgm:cxn modelId="{9D883721-C123-4E4C-BDA7-112A609F572C}" srcId="{8AB3FBD9-0E0E-4917-BCFC-F56EE0C093B5}" destId="{D0AFAA81-10B3-4B71-8C44-EDBC83975C7F}" srcOrd="2" destOrd="0" parTransId="{DBFFC9F0-542A-4E3A-88AF-815D3084BB80}" sibTransId="{9DC89BFA-8930-467B-9FF2-8E39113FA3CA}"/>
    <dgm:cxn modelId="{33CF113E-ACFA-4A4D-8C1E-B86CF5F4E138}" srcId="{8AB3FBD9-0E0E-4917-BCFC-F56EE0C093B5}" destId="{AAEEA2D7-7B7A-4CA1-98DF-B1E5A26A9D4B}" srcOrd="5" destOrd="0" parTransId="{8AFBE68C-9208-4E33-8272-7F920415E7F3}" sibTransId="{2EE2C5C5-23BD-4E1E-A445-4DD7F203680E}"/>
    <dgm:cxn modelId="{61AFF4A5-2E2B-4A7E-9BC6-9BF66F3F84F9}" type="presOf" srcId="{AAEEA2D7-7B7A-4CA1-98DF-B1E5A26A9D4B}" destId="{520F9C24-7D6C-4928-9A81-C2EC9E8DB7CD}" srcOrd="1" destOrd="0" presId="urn:microsoft.com/office/officeart/2005/8/layout/list1"/>
    <dgm:cxn modelId="{8C138BCF-03E3-4522-A9FE-74AF528E9111}" type="presOf" srcId="{D0AFAA81-10B3-4B71-8C44-EDBC83975C7F}" destId="{572D4C66-190B-42F6-A65D-CB01506C20AF}" srcOrd="0" destOrd="0" presId="urn:microsoft.com/office/officeart/2005/8/layout/list1"/>
    <dgm:cxn modelId="{8313C75A-7620-43B6-B32A-EA861C94E99F}" srcId="{8AB3FBD9-0E0E-4917-BCFC-F56EE0C093B5}" destId="{7F82CAB2-781B-411C-89A3-A053A77FC1A9}" srcOrd="1" destOrd="0" parTransId="{82ED70EA-0960-4EE2-83E5-265C72E7424F}" sibTransId="{7E2FC78A-23E4-4B82-822D-8576059F57CC}"/>
    <dgm:cxn modelId="{3938EC78-B634-4E3B-AE36-DF9CAA161CF7}" type="presOf" srcId="{60B7D64E-0415-4A5A-B4ED-2860AFA17473}" destId="{632A0CBC-59CC-4644-9660-1B49D7636E84}" srcOrd="1" destOrd="0" presId="urn:microsoft.com/office/officeart/2005/8/layout/list1"/>
    <dgm:cxn modelId="{950080A1-3F0B-4E56-9EB8-EEC9A8866BDF}" type="presOf" srcId="{AAEEA2D7-7B7A-4CA1-98DF-B1E5A26A9D4B}" destId="{FE53E5C0-C5F0-43E2-A754-A823FE57E625}" srcOrd="0" destOrd="0" presId="urn:microsoft.com/office/officeart/2005/8/layout/list1"/>
    <dgm:cxn modelId="{174FF7D8-17A7-4E93-9096-1AB9139BA9E2}" type="presOf" srcId="{64923C12-23DE-42B8-B20A-98A5EBDA9484}" destId="{DEA0ACC8-DB04-4A2A-A365-7BB0E7C539D0}" srcOrd="0" destOrd="0" presId="urn:microsoft.com/office/officeart/2005/8/layout/list1"/>
    <dgm:cxn modelId="{3D4C6876-FD19-454F-B4C2-A63047D52CBC}" type="presOf" srcId="{8AB3FBD9-0E0E-4917-BCFC-F56EE0C093B5}" destId="{FFED1357-CFB9-4318-9288-9B9F6C7319DB}" srcOrd="0" destOrd="0" presId="urn:microsoft.com/office/officeart/2005/8/layout/list1"/>
    <dgm:cxn modelId="{E6EFE8C8-945E-4C40-899C-207F44ADF15F}" srcId="{8AB3FBD9-0E0E-4917-BCFC-F56EE0C093B5}" destId="{60B7D64E-0415-4A5A-B4ED-2860AFA17473}" srcOrd="0" destOrd="0" parTransId="{E5C496C8-DBD4-4ED6-916B-B6FFD50C3311}" sibTransId="{42D6E256-ADAA-4C01-A780-0BA8B61F1212}"/>
    <dgm:cxn modelId="{EFE1C360-8F5D-45DA-9832-0D9DFFF92B31}" type="presParOf" srcId="{FFED1357-CFB9-4318-9288-9B9F6C7319DB}" destId="{D668A189-A264-4E9F-9AFE-24CF1BC82CD8}" srcOrd="0" destOrd="0" presId="urn:microsoft.com/office/officeart/2005/8/layout/list1"/>
    <dgm:cxn modelId="{38112C9C-808B-4BFC-A733-4E2C5338E79F}" type="presParOf" srcId="{D668A189-A264-4E9F-9AFE-24CF1BC82CD8}" destId="{32A0952A-3589-430D-A93D-E57C1EE58485}" srcOrd="0" destOrd="0" presId="urn:microsoft.com/office/officeart/2005/8/layout/list1"/>
    <dgm:cxn modelId="{8010CAA3-C5CE-4848-941C-A0B35B1F5210}" type="presParOf" srcId="{D668A189-A264-4E9F-9AFE-24CF1BC82CD8}" destId="{632A0CBC-59CC-4644-9660-1B49D7636E84}" srcOrd="1" destOrd="0" presId="urn:microsoft.com/office/officeart/2005/8/layout/list1"/>
    <dgm:cxn modelId="{B20A468D-1EB9-456C-998E-DF7E358F56D2}" type="presParOf" srcId="{FFED1357-CFB9-4318-9288-9B9F6C7319DB}" destId="{6FD7D462-7A7D-425A-83AB-894937FD8B52}" srcOrd="1" destOrd="0" presId="urn:microsoft.com/office/officeart/2005/8/layout/list1"/>
    <dgm:cxn modelId="{1A4403C2-3E06-4BF7-8631-E9A168D5931C}" type="presParOf" srcId="{FFED1357-CFB9-4318-9288-9B9F6C7319DB}" destId="{EE5C604C-2AE2-4AEF-B826-807EAA429D47}" srcOrd="2" destOrd="0" presId="urn:microsoft.com/office/officeart/2005/8/layout/list1"/>
    <dgm:cxn modelId="{0DDBC40F-2243-4708-848C-D73587AC8769}" type="presParOf" srcId="{FFED1357-CFB9-4318-9288-9B9F6C7319DB}" destId="{F1D37ECB-C460-4AC0-A166-2912FFB6A6E6}" srcOrd="3" destOrd="0" presId="urn:microsoft.com/office/officeart/2005/8/layout/list1"/>
    <dgm:cxn modelId="{7A36F1C2-C82D-49D2-B0E9-959B52ECB75F}" type="presParOf" srcId="{FFED1357-CFB9-4318-9288-9B9F6C7319DB}" destId="{4591CBF3-945D-4851-9B9A-94D33CE2E00F}" srcOrd="4" destOrd="0" presId="urn:microsoft.com/office/officeart/2005/8/layout/list1"/>
    <dgm:cxn modelId="{4A59C35A-30C1-44FA-9C4B-55F191371604}" type="presParOf" srcId="{4591CBF3-945D-4851-9B9A-94D33CE2E00F}" destId="{C272852D-E9A5-4353-B647-503E92E430B0}" srcOrd="0" destOrd="0" presId="urn:microsoft.com/office/officeart/2005/8/layout/list1"/>
    <dgm:cxn modelId="{9064C50E-2E9A-434D-BA88-9978A9BEFBD9}" type="presParOf" srcId="{4591CBF3-945D-4851-9B9A-94D33CE2E00F}" destId="{018BA7D6-53F9-4575-8896-39EF248A4830}" srcOrd="1" destOrd="0" presId="urn:microsoft.com/office/officeart/2005/8/layout/list1"/>
    <dgm:cxn modelId="{EB413290-4500-46F5-8EB4-CDCAEB9D1860}" type="presParOf" srcId="{FFED1357-CFB9-4318-9288-9B9F6C7319DB}" destId="{2C44B887-A133-4FA3-9152-96E80A27BC45}" srcOrd="5" destOrd="0" presId="urn:microsoft.com/office/officeart/2005/8/layout/list1"/>
    <dgm:cxn modelId="{E3E3398B-5DA7-49AE-A53E-08DE9619E397}" type="presParOf" srcId="{FFED1357-CFB9-4318-9288-9B9F6C7319DB}" destId="{160B9D9C-F5CD-4AA5-A9C8-61BBAA1F72C5}" srcOrd="6" destOrd="0" presId="urn:microsoft.com/office/officeart/2005/8/layout/list1"/>
    <dgm:cxn modelId="{0A54D150-9AD3-4B18-847A-EC955DE911DF}" type="presParOf" srcId="{FFED1357-CFB9-4318-9288-9B9F6C7319DB}" destId="{C198CA7C-566A-4719-A5A4-7887CD4F6477}" srcOrd="7" destOrd="0" presId="urn:microsoft.com/office/officeart/2005/8/layout/list1"/>
    <dgm:cxn modelId="{591DC959-554D-48E7-8E00-76DA9C3B8445}" type="presParOf" srcId="{FFED1357-CFB9-4318-9288-9B9F6C7319DB}" destId="{29A80FCA-A52F-466F-91C6-E15BD647AA1E}" srcOrd="8" destOrd="0" presId="urn:microsoft.com/office/officeart/2005/8/layout/list1"/>
    <dgm:cxn modelId="{83ABA957-7FD2-4B5A-B058-30E92E5F1CCE}" type="presParOf" srcId="{29A80FCA-A52F-466F-91C6-E15BD647AA1E}" destId="{572D4C66-190B-42F6-A65D-CB01506C20AF}" srcOrd="0" destOrd="0" presId="urn:microsoft.com/office/officeart/2005/8/layout/list1"/>
    <dgm:cxn modelId="{CE1A9200-DCA5-4FEF-875B-C935C9539105}" type="presParOf" srcId="{29A80FCA-A52F-466F-91C6-E15BD647AA1E}" destId="{8507F07C-9F62-4F71-BA3B-6B0CD81D5D85}" srcOrd="1" destOrd="0" presId="urn:microsoft.com/office/officeart/2005/8/layout/list1"/>
    <dgm:cxn modelId="{E8CAEEFF-06A6-4168-8054-BCAC7687EBBF}" type="presParOf" srcId="{FFED1357-CFB9-4318-9288-9B9F6C7319DB}" destId="{0F261BE4-BFC7-4F1B-9BF6-841FFCA6F1B9}" srcOrd="9" destOrd="0" presId="urn:microsoft.com/office/officeart/2005/8/layout/list1"/>
    <dgm:cxn modelId="{2DE044B1-7D48-4DCF-8334-137BFA619496}" type="presParOf" srcId="{FFED1357-CFB9-4318-9288-9B9F6C7319DB}" destId="{AFD55598-15A8-4AA5-99FC-17C1F96C2BF6}" srcOrd="10" destOrd="0" presId="urn:microsoft.com/office/officeart/2005/8/layout/list1"/>
    <dgm:cxn modelId="{59CAB6F2-F70D-47FB-8A54-1F1D7F577A66}" type="presParOf" srcId="{FFED1357-CFB9-4318-9288-9B9F6C7319DB}" destId="{A2D5A699-A1A5-41BC-A860-2752052B7D1C}" srcOrd="11" destOrd="0" presId="urn:microsoft.com/office/officeart/2005/8/layout/list1"/>
    <dgm:cxn modelId="{58761D3B-03CE-457F-8B1B-DCB56F8D425C}" type="presParOf" srcId="{FFED1357-CFB9-4318-9288-9B9F6C7319DB}" destId="{4C367C21-192A-4D56-989B-8968CE4902BB}" srcOrd="12" destOrd="0" presId="urn:microsoft.com/office/officeart/2005/8/layout/list1"/>
    <dgm:cxn modelId="{6DCCD1CD-0558-4085-B902-A61616C7B404}" type="presParOf" srcId="{4C367C21-192A-4D56-989B-8968CE4902BB}" destId="{5C92E61E-B725-4208-AB8C-086843F54D74}" srcOrd="0" destOrd="0" presId="urn:microsoft.com/office/officeart/2005/8/layout/list1"/>
    <dgm:cxn modelId="{DF3BDC16-F087-459C-BA52-D5A618E862BF}" type="presParOf" srcId="{4C367C21-192A-4D56-989B-8968CE4902BB}" destId="{947234DE-5F54-495A-B375-7B95B3725772}" srcOrd="1" destOrd="0" presId="urn:microsoft.com/office/officeart/2005/8/layout/list1"/>
    <dgm:cxn modelId="{D0C6DB4A-BFD9-4287-B58B-C39C28EC512A}" type="presParOf" srcId="{FFED1357-CFB9-4318-9288-9B9F6C7319DB}" destId="{2813762B-5507-443E-810D-507EEBB75E0F}" srcOrd="13" destOrd="0" presId="urn:microsoft.com/office/officeart/2005/8/layout/list1"/>
    <dgm:cxn modelId="{EE2D05B1-3B37-47E9-8AF7-6326DACCC806}" type="presParOf" srcId="{FFED1357-CFB9-4318-9288-9B9F6C7319DB}" destId="{93D7C7F7-2CF6-4DC2-A33B-E78FC5FF1EE7}" srcOrd="14" destOrd="0" presId="urn:microsoft.com/office/officeart/2005/8/layout/list1"/>
    <dgm:cxn modelId="{B2B4A0AA-84B1-4B86-BDB5-EAA4C1359FC0}" type="presParOf" srcId="{FFED1357-CFB9-4318-9288-9B9F6C7319DB}" destId="{FF1DD93E-5CEA-448B-96EA-ACD4445E8150}" srcOrd="15" destOrd="0" presId="urn:microsoft.com/office/officeart/2005/8/layout/list1"/>
    <dgm:cxn modelId="{27D5E449-7BF9-4874-8AE9-64A5C975AEEE}" type="presParOf" srcId="{FFED1357-CFB9-4318-9288-9B9F6C7319DB}" destId="{6187C789-D9E3-4848-81AE-912FB01C7C99}" srcOrd="16" destOrd="0" presId="urn:microsoft.com/office/officeart/2005/8/layout/list1"/>
    <dgm:cxn modelId="{1CE31C09-BC61-4542-BA40-A2AFCB1B1423}" type="presParOf" srcId="{6187C789-D9E3-4848-81AE-912FB01C7C99}" destId="{DEA0ACC8-DB04-4A2A-A365-7BB0E7C539D0}" srcOrd="0" destOrd="0" presId="urn:microsoft.com/office/officeart/2005/8/layout/list1"/>
    <dgm:cxn modelId="{03738F19-804F-4D3B-BCE1-002A0E19CD92}" type="presParOf" srcId="{6187C789-D9E3-4848-81AE-912FB01C7C99}" destId="{A85BE076-4467-461A-830C-6A0A2A47DA7C}" srcOrd="1" destOrd="0" presId="urn:microsoft.com/office/officeart/2005/8/layout/list1"/>
    <dgm:cxn modelId="{4971590F-D0CB-4DBD-86B5-BABF7082063D}" type="presParOf" srcId="{FFED1357-CFB9-4318-9288-9B9F6C7319DB}" destId="{FFFFF2DE-A40A-4035-9B8E-89CD482ED7B8}" srcOrd="17" destOrd="0" presId="urn:microsoft.com/office/officeart/2005/8/layout/list1"/>
    <dgm:cxn modelId="{C1AF895D-891E-4342-B560-9A70072D83F6}" type="presParOf" srcId="{FFED1357-CFB9-4318-9288-9B9F6C7319DB}" destId="{8EDAF849-08F7-44F6-9D09-D66D7B7117C8}" srcOrd="18" destOrd="0" presId="urn:microsoft.com/office/officeart/2005/8/layout/list1"/>
    <dgm:cxn modelId="{20D5DFDA-4355-41FB-A74C-1A43C8CB52F7}" type="presParOf" srcId="{FFED1357-CFB9-4318-9288-9B9F6C7319DB}" destId="{63136909-8F02-405C-B46E-5C47DE47BEB5}" srcOrd="19" destOrd="0" presId="urn:microsoft.com/office/officeart/2005/8/layout/list1"/>
    <dgm:cxn modelId="{4F033F89-885B-4C7D-A005-AE90A0A9F6AD}" type="presParOf" srcId="{FFED1357-CFB9-4318-9288-9B9F6C7319DB}" destId="{07AA4526-A180-47E3-A954-8A873E01E23C}" srcOrd="20" destOrd="0" presId="urn:microsoft.com/office/officeart/2005/8/layout/list1"/>
    <dgm:cxn modelId="{CEEFBAE4-7237-45B7-B417-B34DB2A88551}" type="presParOf" srcId="{07AA4526-A180-47E3-A954-8A873E01E23C}" destId="{FE53E5C0-C5F0-43E2-A754-A823FE57E625}" srcOrd="0" destOrd="0" presId="urn:microsoft.com/office/officeart/2005/8/layout/list1"/>
    <dgm:cxn modelId="{59A707C2-6B32-43DB-B6A7-3EC24C784400}" type="presParOf" srcId="{07AA4526-A180-47E3-A954-8A873E01E23C}" destId="{520F9C24-7D6C-4928-9A81-C2EC9E8DB7CD}" srcOrd="1" destOrd="0" presId="urn:microsoft.com/office/officeart/2005/8/layout/list1"/>
    <dgm:cxn modelId="{342F9F4E-CFC0-4DD9-826E-53199D7D1F78}" type="presParOf" srcId="{FFED1357-CFB9-4318-9288-9B9F6C7319DB}" destId="{6C0F5A35-CDB0-46D3-BADF-F1E84DD377E7}" srcOrd="21" destOrd="0" presId="urn:microsoft.com/office/officeart/2005/8/layout/list1"/>
    <dgm:cxn modelId="{96C92790-BCE0-4A4B-9ABE-B72F3B759A3B}" type="presParOf" srcId="{FFED1357-CFB9-4318-9288-9B9F6C7319DB}" destId="{CB33E693-D75F-4225-99A6-0FAB9F5AA2B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18939C-0D42-4294-8D99-EE00ABE1B7E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291B75-3BC2-4C14-9885-A73429042058}">
      <dgm:prSet custT="1"/>
      <dgm:spPr/>
      <dgm:t>
        <a:bodyPr/>
        <a:lstStyle/>
        <a:p>
          <a:r>
            <a:rPr lang="ru-RU" sz="1800" dirty="0" err="1" smtClean="0">
              <a:solidFill>
                <a:srgbClr val="002060"/>
              </a:solidFill>
            </a:rPr>
            <a:t>Меблі</a:t>
          </a:r>
          <a:r>
            <a:rPr lang="ru-RU" sz="1800" dirty="0" smtClean="0">
              <a:solidFill>
                <a:srgbClr val="002060"/>
              </a:solidFill>
            </a:rPr>
            <a:t> та </a:t>
          </a:r>
          <a:r>
            <a:rPr lang="ru-RU" sz="1800" dirty="0" err="1" smtClean="0">
              <a:solidFill>
                <a:srgbClr val="002060"/>
              </a:solidFill>
            </a:rPr>
            <a:t>інше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навчальне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обладнання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класних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кімнат</a:t>
          </a:r>
          <a:r>
            <a:rPr lang="ru-RU" sz="1800" dirty="0" smtClean="0">
              <a:solidFill>
                <a:srgbClr val="002060"/>
              </a:solidFill>
            </a:rPr>
            <a:t>  (</a:t>
          </a:r>
          <a:r>
            <a:rPr lang="ru-RU" sz="1800" dirty="0" err="1" smtClean="0">
              <a:solidFill>
                <a:srgbClr val="002060"/>
              </a:solidFill>
            </a:rPr>
            <a:t>кабіне</a:t>
          </a:r>
          <a:r>
            <a:rPr lang="uk-UA" sz="1800" dirty="0" err="1" smtClean="0">
              <a:solidFill>
                <a:srgbClr val="002060"/>
              </a:solidFill>
            </a:rPr>
            <a:t>тів</a:t>
          </a:r>
          <a:r>
            <a:rPr lang="ru-RU" sz="1800" dirty="0" smtClean="0">
              <a:solidFill>
                <a:srgbClr val="002060"/>
              </a:solidFill>
            </a:rPr>
            <a:t>) </a:t>
          </a:r>
          <a:r>
            <a:rPr lang="ru-RU" sz="1800" dirty="0" err="1" smtClean="0">
              <a:solidFill>
                <a:srgbClr val="002060"/>
              </a:solidFill>
            </a:rPr>
            <a:t>повинні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розміщуватись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відповідно</a:t>
          </a:r>
          <a:r>
            <a:rPr lang="ru-RU" sz="1800" dirty="0" smtClean="0">
              <a:solidFill>
                <a:srgbClr val="002060"/>
              </a:solidFill>
            </a:rPr>
            <a:t> до </a:t>
          </a:r>
          <a:r>
            <a:rPr lang="ru-RU" sz="1800" dirty="0" err="1" smtClean="0">
              <a:solidFill>
                <a:srgbClr val="002060"/>
              </a:solidFill>
            </a:rPr>
            <a:t>санітарно-гігієнічних</a:t>
          </a:r>
          <a:r>
            <a:rPr lang="ru-RU" sz="1800" dirty="0" smtClean="0">
              <a:solidFill>
                <a:srgbClr val="002060"/>
              </a:solidFill>
            </a:rPr>
            <a:t> норм, </a:t>
          </a:r>
          <a:r>
            <a:rPr lang="ru-RU" sz="1800" dirty="0" err="1" smtClean="0">
              <a:solidFill>
                <a:srgbClr val="002060"/>
              </a:solidFill>
            </a:rPr>
            <a:t>які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передбачають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урахування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відстані</a:t>
          </a:r>
          <a:r>
            <a:rPr lang="ru-RU" sz="1800" dirty="0" smtClean="0">
              <a:solidFill>
                <a:srgbClr val="002060"/>
              </a:solidFill>
            </a:rPr>
            <a:t> парт </a:t>
          </a:r>
          <a:r>
            <a:rPr lang="ru-RU" sz="1800" dirty="0" err="1" smtClean="0">
              <a:solidFill>
                <a:srgbClr val="002060"/>
              </a:solidFill>
            </a:rPr>
            <a:t>від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класної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дошки</a:t>
          </a:r>
          <a:r>
            <a:rPr lang="ru-RU" sz="1800" dirty="0" smtClean="0">
              <a:solidFill>
                <a:srgbClr val="002060"/>
              </a:solidFill>
            </a:rPr>
            <a:t> (3 м - </a:t>
          </a:r>
          <a:r>
            <a:rPr lang="ru-RU" sz="1800" dirty="0" err="1" smtClean="0">
              <a:solidFill>
                <a:srgbClr val="002060"/>
              </a:solidFill>
            </a:rPr>
            <a:t>мінімальна</a:t>
          </a:r>
          <a:r>
            <a:rPr lang="ru-RU" sz="1800" dirty="0" smtClean="0">
              <a:solidFill>
                <a:srgbClr val="002060"/>
              </a:solidFill>
            </a:rPr>
            <a:t>)</a:t>
          </a:r>
          <a:r>
            <a:rPr lang="uk-UA" sz="1800" dirty="0" smtClean="0">
              <a:solidFill>
                <a:srgbClr val="002060"/>
              </a:solidFill>
            </a:rPr>
            <a:t>.С</a:t>
          </a:r>
          <a:r>
            <a:rPr lang="ru-RU" sz="1800" dirty="0" err="1" smtClean="0">
              <a:solidFill>
                <a:srgbClr val="002060"/>
              </a:solidFill>
            </a:rPr>
            <a:t>телажі</a:t>
          </a:r>
          <a:r>
            <a:rPr lang="ru-RU" sz="1800" dirty="0" smtClean="0">
              <a:solidFill>
                <a:srgbClr val="002060"/>
              </a:solidFill>
            </a:rPr>
            <a:t>, полки, </a:t>
          </a:r>
          <a:r>
            <a:rPr lang="ru-RU" sz="1800" dirty="0" err="1" smtClean="0">
              <a:solidFill>
                <a:srgbClr val="002060"/>
              </a:solidFill>
            </a:rPr>
            <a:t>портрети</a:t>
          </a:r>
          <a:r>
            <a:rPr lang="ru-RU" sz="1800" dirty="0" smtClean="0">
              <a:solidFill>
                <a:srgbClr val="002060"/>
              </a:solidFill>
            </a:rPr>
            <a:t>, </a:t>
          </a:r>
          <a:r>
            <a:rPr lang="ru-RU" sz="1800" dirty="0" err="1" smtClean="0">
              <a:solidFill>
                <a:srgbClr val="002060"/>
              </a:solidFill>
            </a:rPr>
            <a:t>технічні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засоби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навчання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укріплюються</a:t>
          </a:r>
          <a:r>
            <a:rPr lang="ru-RU" sz="1800" dirty="0" smtClean="0">
              <a:solidFill>
                <a:srgbClr val="002060"/>
              </a:solidFill>
            </a:rPr>
            <a:t> та </a:t>
          </a:r>
          <a:r>
            <a:rPr lang="ru-RU" sz="1800" dirty="0" err="1" smtClean="0">
              <a:solidFill>
                <a:srgbClr val="002060"/>
              </a:solidFill>
            </a:rPr>
            <a:t>встановлюються</a:t>
          </a:r>
          <a:r>
            <a:rPr lang="ru-RU" sz="1800" dirty="0" smtClean="0">
              <a:solidFill>
                <a:srgbClr val="002060"/>
              </a:solidFill>
            </a:rPr>
            <a:t> так, </a:t>
          </a:r>
          <a:r>
            <a:rPr lang="ru-RU" sz="1800" dirty="0" err="1" smtClean="0">
              <a:solidFill>
                <a:srgbClr val="002060"/>
              </a:solidFill>
            </a:rPr>
            <a:t>щоб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було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зручно</a:t>
          </a:r>
          <a:r>
            <a:rPr lang="ru-RU" sz="1800" dirty="0" smtClean="0">
              <a:solidFill>
                <a:srgbClr val="002060"/>
              </a:solidFill>
            </a:rPr>
            <a:t> ними </a:t>
          </a:r>
          <a:r>
            <a:rPr lang="ru-RU" sz="1800" dirty="0" err="1" smtClean="0">
              <a:solidFill>
                <a:srgbClr val="002060"/>
              </a:solidFill>
            </a:rPr>
            <a:t>користуватись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і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щоб</a:t>
          </a:r>
          <a:r>
            <a:rPr lang="ru-RU" sz="1800" dirty="0" smtClean="0">
              <a:solidFill>
                <a:srgbClr val="002060"/>
              </a:solidFill>
            </a:rPr>
            <a:t> вони не </a:t>
          </a:r>
          <a:r>
            <a:rPr lang="ru-RU" sz="1800" dirty="0" err="1" smtClean="0">
              <a:solidFill>
                <a:srgbClr val="002060"/>
              </a:solidFill>
            </a:rPr>
            <a:t>загрожували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життю</a:t>
          </a:r>
          <a:r>
            <a:rPr lang="ru-RU" sz="1800" dirty="0" smtClean="0">
              <a:solidFill>
                <a:srgbClr val="002060"/>
              </a:solidFill>
            </a:rPr>
            <a:t> та </a:t>
          </a:r>
          <a:r>
            <a:rPr lang="ru-RU" sz="1800" dirty="0" err="1" smtClean="0">
              <a:solidFill>
                <a:srgbClr val="002060"/>
              </a:solidFill>
            </a:rPr>
            <a:t>здоров'ю</a:t>
          </a:r>
          <a:r>
            <a:rPr lang="ru-RU" sz="1800" dirty="0" smtClean="0">
              <a:solidFill>
                <a:srgbClr val="002060"/>
              </a:solidFill>
            </a:rPr>
            <a:t> </a:t>
          </a:r>
          <a:r>
            <a:rPr lang="ru-RU" sz="1800" dirty="0" err="1" smtClean="0">
              <a:solidFill>
                <a:srgbClr val="002060"/>
              </a:solidFill>
            </a:rPr>
            <a:t>учнів</a:t>
          </a:r>
          <a:r>
            <a:rPr lang="ru-RU" sz="1800" dirty="0" smtClean="0">
              <a:solidFill>
                <a:srgbClr val="002060"/>
              </a:solidFill>
            </a:rPr>
            <a:t>. </a:t>
          </a:r>
          <a:endParaRPr lang="ru-RU" sz="1800" dirty="0">
            <a:solidFill>
              <a:srgbClr val="002060"/>
            </a:solidFill>
          </a:endParaRPr>
        </a:p>
      </dgm:t>
    </dgm:pt>
    <dgm:pt modelId="{89C6E1B9-21DC-4075-B76C-0E09D5FB6616}" type="parTrans" cxnId="{CEED4B95-4756-42D4-A80D-57DEBD749C02}">
      <dgm:prSet/>
      <dgm:spPr/>
      <dgm:t>
        <a:bodyPr/>
        <a:lstStyle/>
        <a:p>
          <a:endParaRPr lang="ru-RU"/>
        </a:p>
      </dgm:t>
    </dgm:pt>
    <dgm:pt modelId="{7B22551A-695D-4E4B-93CD-C40300FD4CC0}" type="sibTrans" cxnId="{CEED4B95-4756-42D4-A80D-57DEBD749C02}">
      <dgm:prSet/>
      <dgm:spPr/>
      <dgm:t>
        <a:bodyPr/>
        <a:lstStyle/>
        <a:p>
          <a:endParaRPr lang="ru-RU"/>
        </a:p>
      </dgm:t>
    </dgm:pt>
    <dgm:pt modelId="{00B99B2F-CE73-4D72-899D-26689A987920}" type="pres">
      <dgm:prSet presAssocID="{D118939C-0D42-4294-8D99-EE00ABE1B7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C8A2B-6416-4CFF-BD5E-A281DE210723}" type="pres">
      <dgm:prSet presAssocID="{D118939C-0D42-4294-8D99-EE00ABE1B7E3}" presName="dummy" presStyleCnt="0"/>
      <dgm:spPr/>
    </dgm:pt>
    <dgm:pt modelId="{403BF118-0012-47AE-AB6D-70B16760C1DA}" type="pres">
      <dgm:prSet presAssocID="{D118939C-0D42-4294-8D99-EE00ABE1B7E3}" presName="linH" presStyleCnt="0"/>
      <dgm:spPr/>
    </dgm:pt>
    <dgm:pt modelId="{4BD35863-22A4-4ABC-8112-FA44CCB724A8}" type="pres">
      <dgm:prSet presAssocID="{D118939C-0D42-4294-8D99-EE00ABE1B7E3}" presName="padding1" presStyleCnt="0"/>
      <dgm:spPr/>
    </dgm:pt>
    <dgm:pt modelId="{055ABB50-B5CF-4004-B0B8-8BB411EA9703}" type="pres">
      <dgm:prSet presAssocID="{91291B75-3BC2-4C14-9885-A73429042058}" presName="linV" presStyleCnt="0"/>
      <dgm:spPr/>
    </dgm:pt>
    <dgm:pt modelId="{42C3D508-6F3C-4808-A8F4-D680AF38F576}" type="pres">
      <dgm:prSet presAssocID="{91291B75-3BC2-4C14-9885-A73429042058}" presName="spVertical1" presStyleCnt="0"/>
      <dgm:spPr/>
    </dgm:pt>
    <dgm:pt modelId="{BB41F152-7CF0-4BE8-85F6-001EF1411BFE}" type="pres">
      <dgm:prSet presAssocID="{91291B75-3BC2-4C14-9885-A73429042058}" presName="parTx" presStyleLbl="revTx" presStyleIdx="0" presStyleCnt="1" custScaleX="924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0D628-32DE-4FD2-8AD5-5175C55F67CC}" type="pres">
      <dgm:prSet presAssocID="{91291B75-3BC2-4C14-9885-A73429042058}" presName="spVertical2" presStyleCnt="0"/>
      <dgm:spPr/>
    </dgm:pt>
    <dgm:pt modelId="{3B72FCB5-79EC-4591-B487-B21E119B472A}" type="pres">
      <dgm:prSet presAssocID="{91291B75-3BC2-4C14-9885-A73429042058}" presName="spVertical3" presStyleCnt="0"/>
      <dgm:spPr/>
    </dgm:pt>
    <dgm:pt modelId="{A43A3381-DC7D-4411-865E-C4DE7946CA39}" type="pres">
      <dgm:prSet presAssocID="{D118939C-0D42-4294-8D99-EE00ABE1B7E3}" presName="padding2" presStyleCnt="0"/>
      <dgm:spPr/>
    </dgm:pt>
    <dgm:pt modelId="{817992EB-E294-4C7F-BB1D-EF1655ECBFB6}" type="pres">
      <dgm:prSet presAssocID="{D118939C-0D42-4294-8D99-EE00ABE1B7E3}" presName="negArrow" presStyleCnt="0"/>
      <dgm:spPr/>
    </dgm:pt>
    <dgm:pt modelId="{FD553EDC-4B06-4E7D-A984-36B42691BDD0}" type="pres">
      <dgm:prSet presAssocID="{D118939C-0D42-4294-8D99-EE00ABE1B7E3}" presName="backgroundArrow" presStyleLbl="node1" presStyleIdx="0" presStyleCnt="1"/>
      <dgm:spPr/>
    </dgm:pt>
  </dgm:ptLst>
  <dgm:cxnLst>
    <dgm:cxn modelId="{38816B5D-3D83-4B27-B397-B51D395A088C}" type="presOf" srcId="{91291B75-3BC2-4C14-9885-A73429042058}" destId="{BB41F152-7CF0-4BE8-85F6-001EF1411BFE}" srcOrd="0" destOrd="0" presId="urn:microsoft.com/office/officeart/2005/8/layout/hProcess3"/>
    <dgm:cxn modelId="{A55955CC-4FC8-4655-96AD-6B22880DF008}" type="presOf" srcId="{D118939C-0D42-4294-8D99-EE00ABE1B7E3}" destId="{00B99B2F-CE73-4D72-899D-26689A987920}" srcOrd="0" destOrd="0" presId="urn:microsoft.com/office/officeart/2005/8/layout/hProcess3"/>
    <dgm:cxn modelId="{CEED4B95-4756-42D4-A80D-57DEBD749C02}" srcId="{D118939C-0D42-4294-8D99-EE00ABE1B7E3}" destId="{91291B75-3BC2-4C14-9885-A73429042058}" srcOrd="0" destOrd="0" parTransId="{89C6E1B9-21DC-4075-B76C-0E09D5FB6616}" sibTransId="{7B22551A-695D-4E4B-93CD-C40300FD4CC0}"/>
    <dgm:cxn modelId="{D35A09CE-D5F1-48FF-A99A-96AC63C93E7E}" type="presParOf" srcId="{00B99B2F-CE73-4D72-899D-26689A987920}" destId="{DF6C8A2B-6416-4CFF-BD5E-A281DE210723}" srcOrd="0" destOrd="0" presId="urn:microsoft.com/office/officeart/2005/8/layout/hProcess3"/>
    <dgm:cxn modelId="{A1833459-6346-420A-9857-2C0E8D1C265E}" type="presParOf" srcId="{00B99B2F-CE73-4D72-899D-26689A987920}" destId="{403BF118-0012-47AE-AB6D-70B16760C1DA}" srcOrd="1" destOrd="0" presId="urn:microsoft.com/office/officeart/2005/8/layout/hProcess3"/>
    <dgm:cxn modelId="{D4DAC5C4-1D57-4C54-9914-26CA7D0AB2B7}" type="presParOf" srcId="{403BF118-0012-47AE-AB6D-70B16760C1DA}" destId="{4BD35863-22A4-4ABC-8112-FA44CCB724A8}" srcOrd="0" destOrd="0" presId="urn:microsoft.com/office/officeart/2005/8/layout/hProcess3"/>
    <dgm:cxn modelId="{2F9E5695-20E1-4D45-908A-174A5960F5AF}" type="presParOf" srcId="{403BF118-0012-47AE-AB6D-70B16760C1DA}" destId="{055ABB50-B5CF-4004-B0B8-8BB411EA9703}" srcOrd="1" destOrd="0" presId="urn:microsoft.com/office/officeart/2005/8/layout/hProcess3"/>
    <dgm:cxn modelId="{5EAD4B27-A01C-4274-8A04-00C5BE96FD38}" type="presParOf" srcId="{055ABB50-B5CF-4004-B0B8-8BB411EA9703}" destId="{42C3D508-6F3C-4808-A8F4-D680AF38F576}" srcOrd="0" destOrd="0" presId="urn:microsoft.com/office/officeart/2005/8/layout/hProcess3"/>
    <dgm:cxn modelId="{8C9CD6B8-D659-4622-82A3-ECBD64643734}" type="presParOf" srcId="{055ABB50-B5CF-4004-B0B8-8BB411EA9703}" destId="{BB41F152-7CF0-4BE8-85F6-001EF1411BFE}" srcOrd="1" destOrd="0" presId="urn:microsoft.com/office/officeart/2005/8/layout/hProcess3"/>
    <dgm:cxn modelId="{B33D986B-2541-4DDB-B915-77455DA18FF0}" type="presParOf" srcId="{055ABB50-B5CF-4004-B0B8-8BB411EA9703}" destId="{D7D0D628-32DE-4FD2-8AD5-5175C55F67CC}" srcOrd="2" destOrd="0" presId="urn:microsoft.com/office/officeart/2005/8/layout/hProcess3"/>
    <dgm:cxn modelId="{34AA50E6-6CAA-4C86-B30B-68DBE2B96478}" type="presParOf" srcId="{055ABB50-B5CF-4004-B0B8-8BB411EA9703}" destId="{3B72FCB5-79EC-4591-B487-B21E119B472A}" srcOrd="3" destOrd="0" presId="urn:microsoft.com/office/officeart/2005/8/layout/hProcess3"/>
    <dgm:cxn modelId="{D43C9B09-68A1-48F5-ABB7-2D7CB88731F4}" type="presParOf" srcId="{403BF118-0012-47AE-AB6D-70B16760C1DA}" destId="{A43A3381-DC7D-4411-865E-C4DE7946CA39}" srcOrd="2" destOrd="0" presId="urn:microsoft.com/office/officeart/2005/8/layout/hProcess3"/>
    <dgm:cxn modelId="{A1DB6FFF-D002-4059-813C-730C80838349}" type="presParOf" srcId="{403BF118-0012-47AE-AB6D-70B16760C1DA}" destId="{817992EB-E294-4C7F-BB1D-EF1655ECBFB6}" srcOrd="3" destOrd="0" presId="urn:microsoft.com/office/officeart/2005/8/layout/hProcess3"/>
    <dgm:cxn modelId="{0F73261A-8F03-496E-A9AC-C9BD31EA1175}" type="presParOf" srcId="{403BF118-0012-47AE-AB6D-70B16760C1DA}" destId="{FD553EDC-4B06-4E7D-A984-36B42691BDD0}" srcOrd="4" destOrd="0" presId="urn:microsoft.com/office/officeart/2005/8/layout/hProcess3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F29272-C513-4DEA-A040-EEA5292844D3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881F167-D730-4E2C-B1F0-0C6CE64FBA2A}">
      <dgm:prSet phldrT="[Текст]" custT="1"/>
      <dgm:spPr/>
      <dgm:t>
        <a:bodyPr/>
        <a:lstStyle/>
        <a:p>
          <a:r>
            <a:rPr lang="uk-UA" sz="3200" b="1" dirty="0" smtClean="0"/>
            <a:t>Зору</a:t>
          </a:r>
          <a:endParaRPr lang="ru-RU" sz="3200" b="1" dirty="0"/>
        </a:p>
      </dgm:t>
    </dgm:pt>
    <dgm:pt modelId="{4D87BEEC-C775-4D56-84FA-DA30636C49A8}" type="parTrans" cxnId="{26D65F71-F44F-45F2-9838-99D344F00470}">
      <dgm:prSet/>
      <dgm:spPr/>
      <dgm:t>
        <a:bodyPr/>
        <a:lstStyle/>
        <a:p>
          <a:endParaRPr lang="ru-RU"/>
        </a:p>
      </dgm:t>
    </dgm:pt>
    <dgm:pt modelId="{0132C03F-2C56-47AB-8F39-411E612A38AC}" type="sibTrans" cxnId="{26D65F71-F44F-45F2-9838-99D344F00470}">
      <dgm:prSet/>
      <dgm:spPr/>
      <dgm:t>
        <a:bodyPr/>
        <a:lstStyle/>
        <a:p>
          <a:endParaRPr lang="ru-RU"/>
        </a:p>
      </dgm:t>
    </dgm:pt>
    <dgm:pt modelId="{B71CFF1E-51A2-43BF-BF40-03BBE975E4A5}">
      <dgm:prSet phldrT="[Текст]" custT="1"/>
      <dgm:spPr/>
      <dgm:t>
        <a:bodyPr/>
        <a:lstStyle/>
        <a:p>
          <a:r>
            <a:rPr lang="uk-UA" sz="1800" dirty="0" smtClean="0"/>
            <a:t>Травлення</a:t>
          </a:r>
        </a:p>
        <a:p>
          <a:r>
            <a:rPr lang="uk-UA" sz="1800" dirty="0" smtClean="0"/>
            <a:t>Дихання</a:t>
          </a:r>
          <a:endParaRPr lang="ru-RU" sz="1800" dirty="0"/>
        </a:p>
      </dgm:t>
    </dgm:pt>
    <dgm:pt modelId="{82CB1F4A-02C1-4418-8C2C-0CDBF4EE0F46}" type="parTrans" cxnId="{BBDF22F1-5D76-4F7E-9104-8C2FC11BC86F}">
      <dgm:prSet/>
      <dgm:spPr/>
      <dgm:t>
        <a:bodyPr/>
        <a:lstStyle/>
        <a:p>
          <a:endParaRPr lang="ru-RU"/>
        </a:p>
      </dgm:t>
    </dgm:pt>
    <dgm:pt modelId="{AFA6FAB2-27E4-413F-9044-29163D49EDC2}" type="sibTrans" cxnId="{BBDF22F1-5D76-4F7E-9104-8C2FC11BC86F}">
      <dgm:prSet/>
      <dgm:spPr/>
      <dgm:t>
        <a:bodyPr/>
        <a:lstStyle/>
        <a:p>
          <a:endParaRPr lang="ru-RU"/>
        </a:p>
      </dgm:t>
    </dgm:pt>
    <dgm:pt modelId="{F0B434D3-E750-45AF-AD9C-F0793C2A2C70}">
      <dgm:prSet phldrT="[Текст]" custT="1"/>
      <dgm:spPr/>
      <dgm:t>
        <a:bodyPr/>
        <a:lstStyle/>
        <a:p>
          <a:r>
            <a:rPr lang="uk-UA" sz="2800" dirty="0" smtClean="0"/>
            <a:t>Кровообігу</a:t>
          </a:r>
          <a:endParaRPr lang="ru-RU" sz="2800" dirty="0"/>
        </a:p>
      </dgm:t>
    </dgm:pt>
    <dgm:pt modelId="{9BEE2569-4B7F-4CF0-9762-2A67D1768F01}" type="parTrans" cxnId="{11AE3C72-6777-44B8-A162-B2E5A43820E0}">
      <dgm:prSet/>
      <dgm:spPr/>
      <dgm:t>
        <a:bodyPr/>
        <a:lstStyle/>
        <a:p>
          <a:endParaRPr lang="ru-RU"/>
        </a:p>
      </dgm:t>
    </dgm:pt>
    <dgm:pt modelId="{BAA2AB2B-DBC7-49A0-93F8-5B90DC936333}" type="sibTrans" cxnId="{11AE3C72-6777-44B8-A162-B2E5A43820E0}">
      <dgm:prSet/>
      <dgm:spPr/>
      <dgm:t>
        <a:bodyPr/>
        <a:lstStyle/>
        <a:p>
          <a:endParaRPr lang="ru-RU"/>
        </a:p>
      </dgm:t>
    </dgm:pt>
    <dgm:pt modelId="{096B18A8-6994-429F-82CF-F1FB81320212}">
      <dgm:prSet phldrT="[Текст]"/>
      <dgm:spPr/>
      <dgm:t>
        <a:bodyPr/>
        <a:lstStyle/>
        <a:p>
          <a:r>
            <a:rPr lang="uk-UA" dirty="0" smtClean="0"/>
            <a:t>Опорно-рухової</a:t>
          </a:r>
          <a:endParaRPr lang="ru-RU" dirty="0"/>
        </a:p>
      </dgm:t>
    </dgm:pt>
    <dgm:pt modelId="{D0FBF009-06CC-43FE-8A01-DF09E2FBD074}" type="parTrans" cxnId="{E6ED2DCE-3B62-4ABE-B740-A2191652B186}">
      <dgm:prSet/>
      <dgm:spPr/>
      <dgm:t>
        <a:bodyPr/>
        <a:lstStyle/>
        <a:p>
          <a:endParaRPr lang="ru-RU"/>
        </a:p>
      </dgm:t>
    </dgm:pt>
    <dgm:pt modelId="{82B23B4A-F2FD-4890-B16B-4949641B0F87}" type="sibTrans" cxnId="{E6ED2DCE-3B62-4ABE-B740-A2191652B186}">
      <dgm:prSet/>
      <dgm:spPr/>
      <dgm:t>
        <a:bodyPr/>
        <a:lstStyle/>
        <a:p>
          <a:endParaRPr lang="ru-RU"/>
        </a:p>
      </dgm:t>
    </dgm:pt>
    <dgm:pt modelId="{BF0F49FB-2507-49E0-95C9-29E47E669B06}" type="pres">
      <dgm:prSet presAssocID="{0CF29272-C513-4DEA-A040-EEA5292844D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83CA8A-DD09-473C-8382-E4592041B066}" type="pres">
      <dgm:prSet presAssocID="{0CF29272-C513-4DEA-A040-EEA5292844D3}" presName="triangle1" presStyleLbl="node1" presStyleIdx="0" presStyleCnt="4" custScaleX="111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33F74-4D18-415F-A121-D39CE171E3D4}" type="pres">
      <dgm:prSet presAssocID="{0CF29272-C513-4DEA-A040-EEA5292844D3}" presName="triangle2" presStyleLbl="node1" presStyleIdx="1" presStyleCnt="4" custScaleX="107476" custLinFactNeighborX="-7883" custLinFactNeighborY="-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AE3CD-FAA9-48BD-88AD-84114009AD44}" type="pres">
      <dgm:prSet presAssocID="{0CF29272-C513-4DEA-A040-EEA5292844D3}" presName="triangle3" presStyleLbl="node1" presStyleIdx="2" presStyleCnt="4" custScaleX="111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09587-F940-4DB4-952F-0AE7D92D3D52}" type="pres">
      <dgm:prSet presAssocID="{0CF29272-C513-4DEA-A040-EEA5292844D3}" presName="triangle4" presStyleLbl="node1" presStyleIdx="3" presStyleCnt="4" custScaleX="109752" custLinFactNeighborX="3942" custLinFactNeighborY="-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F2B74A-5235-4B81-8CBE-11F80D103793}" type="presOf" srcId="{B71CFF1E-51A2-43BF-BF40-03BBE975E4A5}" destId="{55633F74-4D18-415F-A121-D39CE171E3D4}" srcOrd="0" destOrd="0" presId="urn:microsoft.com/office/officeart/2005/8/layout/pyramid4"/>
    <dgm:cxn modelId="{9ED61C8F-22D7-481C-A804-1D672549552D}" type="presOf" srcId="{0CF29272-C513-4DEA-A040-EEA5292844D3}" destId="{BF0F49FB-2507-49E0-95C9-29E47E669B06}" srcOrd="0" destOrd="0" presId="urn:microsoft.com/office/officeart/2005/8/layout/pyramid4"/>
    <dgm:cxn modelId="{15C68E0C-14AB-4B93-8990-A2F6A46BE9C3}" type="presOf" srcId="{4881F167-D730-4E2C-B1F0-0C6CE64FBA2A}" destId="{2383CA8A-DD09-473C-8382-E4592041B066}" srcOrd="0" destOrd="0" presId="urn:microsoft.com/office/officeart/2005/8/layout/pyramid4"/>
    <dgm:cxn modelId="{81D6CB42-5DC5-4454-9B40-4F2F6D77A848}" type="presOf" srcId="{096B18A8-6994-429F-82CF-F1FB81320212}" destId="{D4309587-F940-4DB4-952F-0AE7D92D3D52}" srcOrd="0" destOrd="0" presId="urn:microsoft.com/office/officeart/2005/8/layout/pyramid4"/>
    <dgm:cxn modelId="{E6ED2DCE-3B62-4ABE-B740-A2191652B186}" srcId="{0CF29272-C513-4DEA-A040-EEA5292844D3}" destId="{096B18A8-6994-429F-82CF-F1FB81320212}" srcOrd="3" destOrd="0" parTransId="{D0FBF009-06CC-43FE-8A01-DF09E2FBD074}" sibTransId="{82B23B4A-F2FD-4890-B16B-4949641B0F87}"/>
    <dgm:cxn modelId="{2C1E960F-4D9B-45A6-9468-BA505E4987CD}" type="presOf" srcId="{F0B434D3-E750-45AF-AD9C-F0793C2A2C70}" destId="{A20AE3CD-FAA9-48BD-88AD-84114009AD44}" srcOrd="0" destOrd="0" presId="urn:microsoft.com/office/officeart/2005/8/layout/pyramid4"/>
    <dgm:cxn modelId="{26D65F71-F44F-45F2-9838-99D344F00470}" srcId="{0CF29272-C513-4DEA-A040-EEA5292844D3}" destId="{4881F167-D730-4E2C-B1F0-0C6CE64FBA2A}" srcOrd="0" destOrd="0" parTransId="{4D87BEEC-C775-4D56-84FA-DA30636C49A8}" sibTransId="{0132C03F-2C56-47AB-8F39-411E612A38AC}"/>
    <dgm:cxn modelId="{BBDF22F1-5D76-4F7E-9104-8C2FC11BC86F}" srcId="{0CF29272-C513-4DEA-A040-EEA5292844D3}" destId="{B71CFF1E-51A2-43BF-BF40-03BBE975E4A5}" srcOrd="1" destOrd="0" parTransId="{82CB1F4A-02C1-4418-8C2C-0CDBF4EE0F46}" sibTransId="{AFA6FAB2-27E4-413F-9044-29163D49EDC2}"/>
    <dgm:cxn modelId="{11AE3C72-6777-44B8-A162-B2E5A43820E0}" srcId="{0CF29272-C513-4DEA-A040-EEA5292844D3}" destId="{F0B434D3-E750-45AF-AD9C-F0793C2A2C70}" srcOrd="2" destOrd="0" parTransId="{9BEE2569-4B7F-4CF0-9762-2A67D1768F01}" sibTransId="{BAA2AB2B-DBC7-49A0-93F8-5B90DC936333}"/>
    <dgm:cxn modelId="{9FA0C2A2-02BF-47D0-ABB9-7D6C04B60B43}" type="presParOf" srcId="{BF0F49FB-2507-49E0-95C9-29E47E669B06}" destId="{2383CA8A-DD09-473C-8382-E4592041B066}" srcOrd="0" destOrd="0" presId="urn:microsoft.com/office/officeart/2005/8/layout/pyramid4"/>
    <dgm:cxn modelId="{4FF0AA93-DABE-4537-A4D9-D71BB070AB58}" type="presParOf" srcId="{BF0F49FB-2507-49E0-95C9-29E47E669B06}" destId="{55633F74-4D18-415F-A121-D39CE171E3D4}" srcOrd="1" destOrd="0" presId="urn:microsoft.com/office/officeart/2005/8/layout/pyramid4"/>
    <dgm:cxn modelId="{967915E6-3272-4BCB-9D24-6291C9AB0827}" type="presParOf" srcId="{BF0F49FB-2507-49E0-95C9-29E47E669B06}" destId="{A20AE3CD-FAA9-48BD-88AD-84114009AD44}" srcOrd="2" destOrd="0" presId="urn:microsoft.com/office/officeart/2005/8/layout/pyramid4"/>
    <dgm:cxn modelId="{3374CD78-40BC-40E9-A2CA-96B0D1BC6A0C}" type="presParOf" srcId="{BF0F49FB-2507-49E0-95C9-29E47E669B06}" destId="{D4309587-F940-4DB4-952F-0AE7D92D3D52}" srcOrd="3" destOrd="0" presId="urn:microsoft.com/office/officeart/2005/8/layout/pyramid4"/>
  </dgm:cxnLst>
  <dgm:bg>
    <a:solidFill>
      <a:srgbClr val="99FF99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495C8F-74B3-4981-9C33-3AADE839D386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F3136BA3-D1FF-4DC1-A2CC-794C0454AEEF}">
      <dgm:prSet/>
      <dgm:spPr/>
      <dgm:t>
        <a:bodyPr/>
        <a:lstStyle/>
        <a:p>
          <a:r>
            <a:rPr lang="ru-RU" dirty="0" smtClean="0"/>
            <a:t>ГОСТ 11015-71 "</a:t>
          </a:r>
          <a:r>
            <a:rPr lang="ru-RU" dirty="0" err="1" smtClean="0"/>
            <a:t>Столи</a:t>
          </a:r>
          <a:r>
            <a:rPr lang="ru-RU" dirty="0" smtClean="0"/>
            <a:t> </a:t>
          </a:r>
          <a:r>
            <a:rPr lang="ru-RU" dirty="0" err="1" smtClean="0"/>
            <a:t>учнівські</a:t>
          </a:r>
          <a:r>
            <a:rPr lang="ru-RU" dirty="0" smtClean="0"/>
            <a:t>"</a:t>
          </a:r>
          <a:endParaRPr lang="ru-RU" dirty="0"/>
        </a:p>
      </dgm:t>
    </dgm:pt>
    <dgm:pt modelId="{A0A33A82-3FBC-435C-A5E5-0B416AA7FBBB}" type="parTrans" cxnId="{139E9132-7033-45C4-9282-BC225CC174E8}">
      <dgm:prSet/>
      <dgm:spPr/>
      <dgm:t>
        <a:bodyPr/>
        <a:lstStyle/>
        <a:p>
          <a:endParaRPr lang="ru-RU"/>
        </a:p>
      </dgm:t>
    </dgm:pt>
    <dgm:pt modelId="{06E5E55E-EB42-49E0-8A05-CC192495763A}" type="sibTrans" cxnId="{139E9132-7033-45C4-9282-BC225CC174E8}">
      <dgm:prSet/>
      <dgm:spPr/>
      <dgm:t>
        <a:bodyPr/>
        <a:lstStyle/>
        <a:p>
          <a:endParaRPr lang="ru-RU"/>
        </a:p>
      </dgm:t>
    </dgm:pt>
    <dgm:pt modelId="{FF96325D-5B60-4284-ACB3-52380DC86179}">
      <dgm:prSet/>
      <dgm:spPr/>
      <dgm:t>
        <a:bodyPr/>
        <a:lstStyle/>
        <a:p>
          <a:r>
            <a:rPr lang="ru-RU" dirty="0" smtClean="0"/>
            <a:t>ГОСТ 11016-71 "</a:t>
          </a:r>
          <a:r>
            <a:rPr lang="ru-RU" dirty="0" err="1" smtClean="0"/>
            <a:t>Стільці</a:t>
          </a:r>
          <a:r>
            <a:rPr lang="ru-RU" dirty="0" smtClean="0"/>
            <a:t> </a:t>
          </a:r>
          <a:r>
            <a:rPr lang="ru-RU" dirty="0" err="1" smtClean="0"/>
            <a:t>учнівські</a:t>
          </a:r>
          <a:r>
            <a:rPr lang="ru-RU" dirty="0" smtClean="0"/>
            <a:t>" </a:t>
          </a:r>
          <a:endParaRPr lang="ru-RU" dirty="0"/>
        </a:p>
      </dgm:t>
    </dgm:pt>
    <dgm:pt modelId="{98521E2E-5C4D-49DA-A1FF-3261B86F875C}" type="parTrans" cxnId="{3A12896F-62E5-4029-A647-0E249F83C0DE}">
      <dgm:prSet/>
      <dgm:spPr/>
      <dgm:t>
        <a:bodyPr/>
        <a:lstStyle/>
        <a:p>
          <a:endParaRPr lang="ru-RU"/>
        </a:p>
      </dgm:t>
    </dgm:pt>
    <dgm:pt modelId="{CA4EB3B7-F0C1-4387-BBD8-5EA3379CF2F4}" type="sibTrans" cxnId="{3A12896F-62E5-4029-A647-0E249F83C0DE}">
      <dgm:prSet/>
      <dgm:spPr/>
      <dgm:t>
        <a:bodyPr/>
        <a:lstStyle/>
        <a:p>
          <a:endParaRPr lang="ru-RU"/>
        </a:p>
      </dgm:t>
    </dgm:pt>
    <dgm:pt modelId="{2C18F9A1-D53B-40F2-83FE-94A99E588073}">
      <dgm:prSet/>
      <dgm:spPr/>
      <dgm:t>
        <a:bodyPr/>
        <a:lstStyle/>
        <a:p>
          <a:r>
            <a:rPr lang="ru-RU" dirty="0" smtClean="0"/>
            <a:t>ГОСТ 5994-72 "</a:t>
          </a:r>
          <a:r>
            <a:rPr lang="ru-RU" dirty="0" err="1" smtClean="0"/>
            <a:t>Парти</a:t>
          </a:r>
          <a:r>
            <a:rPr lang="ru-RU" dirty="0" smtClean="0"/>
            <a:t> </a:t>
          </a:r>
          <a:r>
            <a:rPr lang="ru-RU" dirty="0" err="1" smtClean="0"/>
            <a:t>шкільні</a:t>
          </a:r>
          <a:r>
            <a:rPr lang="ru-RU" dirty="0" smtClean="0"/>
            <a:t>)</a:t>
          </a:r>
          <a:endParaRPr lang="ru-RU" dirty="0"/>
        </a:p>
      </dgm:t>
    </dgm:pt>
    <dgm:pt modelId="{43791C8F-626B-42A1-954A-419414CB5A8D}" type="parTrans" cxnId="{D738220C-CF35-452B-9A9E-AECB187B7076}">
      <dgm:prSet/>
      <dgm:spPr/>
      <dgm:t>
        <a:bodyPr/>
        <a:lstStyle/>
        <a:p>
          <a:endParaRPr lang="ru-RU"/>
        </a:p>
      </dgm:t>
    </dgm:pt>
    <dgm:pt modelId="{5F460B0F-1508-4B7F-9CA7-B6A24DEE186C}" type="sibTrans" cxnId="{D738220C-CF35-452B-9A9E-AECB187B7076}">
      <dgm:prSet/>
      <dgm:spPr/>
      <dgm:t>
        <a:bodyPr/>
        <a:lstStyle/>
        <a:p>
          <a:endParaRPr lang="ru-RU"/>
        </a:p>
      </dgm:t>
    </dgm:pt>
    <dgm:pt modelId="{DC0CA311-5D28-4421-9987-4200FB0CEFE1}" type="pres">
      <dgm:prSet presAssocID="{80495C8F-74B3-4981-9C33-3AADE839D386}" presName="compositeShape" presStyleCnt="0">
        <dgm:presLayoutVars>
          <dgm:chMax val="7"/>
          <dgm:dir/>
          <dgm:resizeHandles val="exact"/>
        </dgm:presLayoutVars>
      </dgm:prSet>
      <dgm:spPr/>
    </dgm:pt>
    <dgm:pt modelId="{49741536-F926-4BA2-B9E9-C1A9E604E66C}" type="pres">
      <dgm:prSet presAssocID="{F3136BA3-D1FF-4DC1-A2CC-794C0454AEEF}" presName="circ1" presStyleLbl="vennNode1" presStyleIdx="0" presStyleCnt="3" custScaleX="132853"/>
      <dgm:spPr/>
      <dgm:t>
        <a:bodyPr/>
        <a:lstStyle/>
        <a:p>
          <a:endParaRPr lang="ru-RU"/>
        </a:p>
      </dgm:t>
    </dgm:pt>
    <dgm:pt modelId="{DA33C870-7B03-45D6-A1CD-378E8C047906}" type="pres">
      <dgm:prSet presAssocID="{F3136BA3-D1FF-4DC1-A2CC-794C0454AE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E8089-F0E3-41A9-9DE2-01546B9D5ACB}" type="pres">
      <dgm:prSet presAssocID="{2C18F9A1-D53B-40F2-83FE-94A99E588073}" presName="circ2" presStyleLbl="vennNode1" presStyleIdx="1" presStyleCnt="3" custScaleX="112290" custLinFactNeighborX="20864" custLinFactNeighborY="-236"/>
      <dgm:spPr/>
      <dgm:t>
        <a:bodyPr/>
        <a:lstStyle/>
        <a:p>
          <a:endParaRPr lang="ru-RU"/>
        </a:p>
      </dgm:t>
    </dgm:pt>
    <dgm:pt modelId="{CD354C98-2872-4181-9003-35BC5B541B15}" type="pres">
      <dgm:prSet presAssocID="{2C18F9A1-D53B-40F2-83FE-94A99E58807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C1EE8-0BC6-4E01-B58B-781C87BAA2A0}" type="pres">
      <dgm:prSet presAssocID="{FF96325D-5B60-4284-ACB3-52380DC86179}" presName="circ3" presStyleLbl="vennNode1" presStyleIdx="2" presStyleCnt="3" custScaleX="128247"/>
      <dgm:spPr/>
      <dgm:t>
        <a:bodyPr/>
        <a:lstStyle/>
        <a:p>
          <a:endParaRPr lang="ru-RU"/>
        </a:p>
      </dgm:t>
    </dgm:pt>
    <dgm:pt modelId="{4481A35D-061D-4135-886E-5A6A551C1932}" type="pres">
      <dgm:prSet presAssocID="{FF96325D-5B60-4284-ACB3-52380DC8617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E3674A-194E-45D9-A68E-7500EEB68E7D}" type="presOf" srcId="{2C18F9A1-D53B-40F2-83FE-94A99E588073}" destId="{CD354C98-2872-4181-9003-35BC5B541B15}" srcOrd="1" destOrd="0" presId="urn:microsoft.com/office/officeart/2005/8/layout/venn1"/>
    <dgm:cxn modelId="{139E9132-7033-45C4-9282-BC225CC174E8}" srcId="{80495C8F-74B3-4981-9C33-3AADE839D386}" destId="{F3136BA3-D1FF-4DC1-A2CC-794C0454AEEF}" srcOrd="0" destOrd="0" parTransId="{A0A33A82-3FBC-435C-A5E5-0B416AA7FBBB}" sibTransId="{06E5E55E-EB42-49E0-8A05-CC192495763A}"/>
    <dgm:cxn modelId="{360440B6-0BB5-4D37-A502-D560557FBCE2}" type="presOf" srcId="{80495C8F-74B3-4981-9C33-3AADE839D386}" destId="{DC0CA311-5D28-4421-9987-4200FB0CEFE1}" srcOrd="0" destOrd="0" presId="urn:microsoft.com/office/officeart/2005/8/layout/venn1"/>
    <dgm:cxn modelId="{7D6C0E09-0B19-409C-B38D-76AF9E6E00C8}" type="presOf" srcId="{F3136BA3-D1FF-4DC1-A2CC-794C0454AEEF}" destId="{DA33C870-7B03-45D6-A1CD-378E8C047906}" srcOrd="1" destOrd="0" presId="urn:microsoft.com/office/officeart/2005/8/layout/venn1"/>
    <dgm:cxn modelId="{D738220C-CF35-452B-9A9E-AECB187B7076}" srcId="{80495C8F-74B3-4981-9C33-3AADE839D386}" destId="{2C18F9A1-D53B-40F2-83FE-94A99E588073}" srcOrd="1" destOrd="0" parTransId="{43791C8F-626B-42A1-954A-419414CB5A8D}" sibTransId="{5F460B0F-1508-4B7F-9CA7-B6A24DEE186C}"/>
    <dgm:cxn modelId="{F41C26CF-1528-4375-8445-725A58F0C522}" type="presOf" srcId="{F3136BA3-D1FF-4DC1-A2CC-794C0454AEEF}" destId="{49741536-F926-4BA2-B9E9-C1A9E604E66C}" srcOrd="0" destOrd="0" presId="urn:microsoft.com/office/officeart/2005/8/layout/venn1"/>
    <dgm:cxn modelId="{BC6E74FA-0FDD-4327-8F24-623362477FFE}" type="presOf" srcId="{FF96325D-5B60-4284-ACB3-52380DC86179}" destId="{4481A35D-061D-4135-886E-5A6A551C1932}" srcOrd="1" destOrd="0" presId="urn:microsoft.com/office/officeart/2005/8/layout/venn1"/>
    <dgm:cxn modelId="{73EF0804-798E-4319-8137-344F2AABF1F7}" type="presOf" srcId="{FF96325D-5B60-4284-ACB3-52380DC86179}" destId="{B89C1EE8-0BC6-4E01-B58B-781C87BAA2A0}" srcOrd="0" destOrd="0" presId="urn:microsoft.com/office/officeart/2005/8/layout/venn1"/>
    <dgm:cxn modelId="{3A12896F-62E5-4029-A647-0E249F83C0DE}" srcId="{80495C8F-74B3-4981-9C33-3AADE839D386}" destId="{FF96325D-5B60-4284-ACB3-52380DC86179}" srcOrd="2" destOrd="0" parTransId="{98521E2E-5C4D-49DA-A1FF-3261B86F875C}" sibTransId="{CA4EB3B7-F0C1-4387-BBD8-5EA3379CF2F4}"/>
    <dgm:cxn modelId="{E54A5E58-EB25-449A-B50B-8645243E6583}" type="presOf" srcId="{2C18F9A1-D53B-40F2-83FE-94A99E588073}" destId="{B39E8089-F0E3-41A9-9DE2-01546B9D5ACB}" srcOrd="0" destOrd="0" presId="urn:microsoft.com/office/officeart/2005/8/layout/venn1"/>
    <dgm:cxn modelId="{962FFD13-A93E-4412-999F-8337EC6C64EC}" type="presParOf" srcId="{DC0CA311-5D28-4421-9987-4200FB0CEFE1}" destId="{49741536-F926-4BA2-B9E9-C1A9E604E66C}" srcOrd="0" destOrd="0" presId="urn:microsoft.com/office/officeart/2005/8/layout/venn1"/>
    <dgm:cxn modelId="{B3D66242-8378-4EE7-96C8-D0BAF217053D}" type="presParOf" srcId="{DC0CA311-5D28-4421-9987-4200FB0CEFE1}" destId="{DA33C870-7B03-45D6-A1CD-378E8C047906}" srcOrd="1" destOrd="0" presId="urn:microsoft.com/office/officeart/2005/8/layout/venn1"/>
    <dgm:cxn modelId="{FCFB76D6-4929-46A7-9B47-3FBE1F1A09A2}" type="presParOf" srcId="{DC0CA311-5D28-4421-9987-4200FB0CEFE1}" destId="{B39E8089-F0E3-41A9-9DE2-01546B9D5ACB}" srcOrd="2" destOrd="0" presId="urn:microsoft.com/office/officeart/2005/8/layout/venn1"/>
    <dgm:cxn modelId="{3F0E3406-1EA3-424F-818E-CCABEBC675AE}" type="presParOf" srcId="{DC0CA311-5D28-4421-9987-4200FB0CEFE1}" destId="{CD354C98-2872-4181-9003-35BC5B541B15}" srcOrd="3" destOrd="0" presId="urn:microsoft.com/office/officeart/2005/8/layout/venn1"/>
    <dgm:cxn modelId="{909E1999-C4D8-498D-A601-2D11C58DA185}" type="presParOf" srcId="{DC0CA311-5D28-4421-9987-4200FB0CEFE1}" destId="{B89C1EE8-0BC6-4E01-B58B-781C87BAA2A0}" srcOrd="4" destOrd="0" presId="urn:microsoft.com/office/officeart/2005/8/layout/venn1"/>
    <dgm:cxn modelId="{5E478616-35E1-4E5F-BAA1-72F18BD8B96F}" type="presParOf" srcId="{DC0CA311-5D28-4421-9987-4200FB0CEFE1}" destId="{4481A35D-061D-4135-886E-5A6A551C1932}" srcOrd="5" destOrd="0" presId="urn:microsoft.com/office/officeart/2005/8/layout/venn1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7FCF31-B373-406A-BA75-DB743E64116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06BCE35-32CC-46DC-A0AB-4978677DF9EC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</a:rPr>
            <a:t>забезпечення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гігієни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праці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вчителя</a:t>
          </a:r>
          <a:r>
            <a:rPr lang="ru-RU" dirty="0" smtClean="0">
              <a:solidFill>
                <a:srgbClr val="002060"/>
              </a:solidFill>
            </a:rPr>
            <a:t> та </a:t>
          </a:r>
          <a:r>
            <a:rPr lang="ru-RU" dirty="0" err="1" smtClean="0">
              <a:solidFill>
                <a:srgbClr val="002060"/>
              </a:solidFill>
            </a:rPr>
            <a:t>учнів</a:t>
          </a:r>
          <a:r>
            <a:rPr lang="ru-RU" dirty="0" smtClean="0">
              <a:solidFill>
                <a:srgbClr val="002060"/>
              </a:solidFill>
            </a:rPr>
            <a:t> у </a:t>
          </a:r>
          <a:r>
            <a:rPr lang="ru-RU" dirty="0" err="1" smtClean="0">
              <a:solidFill>
                <a:srgbClr val="002060"/>
              </a:solidFill>
            </a:rPr>
            <a:t>процесі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навчання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48FBACA7-E2BB-4C7D-8BB7-482F546CB997}" type="parTrans" cxnId="{DF632FF7-1D70-422B-9F1A-250481F1110C}">
      <dgm:prSet/>
      <dgm:spPr/>
      <dgm:t>
        <a:bodyPr/>
        <a:lstStyle/>
        <a:p>
          <a:endParaRPr lang="ru-RU"/>
        </a:p>
      </dgm:t>
    </dgm:pt>
    <dgm:pt modelId="{FA5E8CA6-05B1-4CD5-B3D3-C0C10EE7E063}" type="sibTrans" cxnId="{DF632FF7-1D70-422B-9F1A-250481F1110C}">
      <dgm:prSet/>
      <dgm:spPr/>
      <dgm:t>
        <a:bodyPr/>
        <a:lstStyle/>
        <a:p>
          <a:endParaRPr lang="ru-RU"/>
        </a:p>
      </dgm:t>
    </dgm:pt>
    <dgm:pt modelId="{61DCD9CE-F72A-4112-A870-7B961BFD0A0D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</a:rPr>
            <a:t>інтенсивність</a:t>
          </a:r>
          <a:r>
            <a:rPr lang="ru-RU" dirty="0" smtClean="0">
              <a:solidFill>
                <a:srgbClr val="002060"/>
              </a:solidFill>
            </a:rPr>
            <a:t> та </a:t>
          </a:r>
          <a:r>
            <a:rPr lang="ru-RU" dirty="0" err="1" smtClean="0">
              <a:solidFill>
                <a:srgbClr val="002060"/>
              </a:solidFill>
            </a:rPr>
            <a:t>емоційність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спільної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праці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вчителя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й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учнів</a:t>
          </a:r>
          <a:r>
            <a:rPr lang="ru-RU" dirty="0" smtClean="0">
              <a:solidFill>
                <a:srgbClr val="002060"/>
              </a:solidFill>
            </a:rPr>
            <a:t> на </a:t>
          </a:r>
          <a:r>
            <a:rPr lang="ru-RU" dirty="0" err="1" smtClean="0">
              <a:solidFill>
                <a:srgbClr val="002060"/>
              </a:solidFill>
            </a:rPr>
            <a:t>уроці</a:t>
          </a:r>
          <a:endParaRPr lang="ru-RU" dirty="0">
            <a:solidFill>
              <a:srgbClr val="002060"/>
            </a:solidFill>
          </a:endParaRPr>
        </a:p>
      </dgm:t>
    </dgm:pt>
    <dgm:pt modelId="{C3BE7C74-8200-4678-9384-617BF20BAAF6}" type="parTrans" cxnId="{0EF935C0-D1D0-4B73-A460-55D9ED7B4E01}">
      <dgm:prSet/>
      <dgm:spPr/>
      <dgm:t>
        <a:bodyPr/>
        <a:lstStyle/>
        <a:p>
          <a:endParaRPr lang="ru-RU"/>
        </a:p>
      </dgm:t>
    </dgm:pt>
    <dgm:pt modelId="{D9AD11B8-D2BF-4D52-942A-3B6DB296627D}" type="sibTrans" cxnId="{0EF935C0-D1D0-4B73-A460-55D9ED7B4E01}">
      <dgm:prSet/>
      <dgm:spPr/>
      <dgm:t>
        <a:bodyPr/>
        <a:lstStyle/>
        <a:p>
          <a:endParaRPr lang="ru-RU"/>
        </a:p>
      </dgm:t>
    </dgm:pt>
    <dgm:pt modelId="{3B3508D7-6422-4450-87C3-4DB69C01DD21}">
      <dgm:prSet/>
      <dgm:spPr/>
      <dgm:t>
        <a:bodyPr/>
        <a:lstStyle/>
        <a:p>
          <a:r>
            <a:rPr lang="ru-RU" b="0" dirty="0" err="1" smtClean="0">
              <a:solidFill>
                <a:srgbClr val="002060"/>
              </a:solidFill>
            </a:rPr>
            <a:t>відповідність</a:t>
          </a:r>
          <a:r>
            <a:rPr lang="ru-RU" b="0" dirty="0" smtClean="0">
              <a:solidFill>
                <a:srgbClr val="002060"/>
              </a:solidFill>
            </a:rPr>
            <a:t> </a:t>
          </a:r>
          <a:r>
            <a:rPr lang="ru-RU" b="0" dirty="0" err="1" smtClean="0">
              <a:solidFill>
                <a:srgbClr val="002060"/>
              </a:solidFill>
            </a:rPr>
            <a:t>обладнання</a:t>
          </a:r>
          <a:r>
            <a:rPr lang="ru-RU" b="0" dirty="0" smtClean="0">
              <a:solidFill>
                <a:srgbClr val="002060"/>
              </a:solidFill>
            </a:rPr>
            <a:t> </a:t>
          </a:r>
          <a:r>
            <a:rPr lang="ru-RU" b="0" dirty="0" err="1" smtClean="0">
              <a:solidFill>
                <a:srgbClr val="002060"/>
              </a:solidFill>
            </a:rPr>
            <a:t>санітарно-гігієнічним</a:t>
          </a:r>
          <a:r>
            <a:rPr lang="ru-RU" b="0" dirty="0" smtClean="0">
              <a:solidFill>
                <a:srgbClr val="002060"/>
              </a:solidFill>
            </a:rPr>
            <a:t> нормам</a:t>
          </a:r>
          <a:endParaRPr lang="ru-RU" b="0" dirty="0">
            <a:solidFill>
              <a:srgbClr val="002060"/>
            </a:solidFill>
          </a:endParaRPr>
        </a:p>
      </dgm:t>
    </dgm:pt>
    <dgm:pt modelId="{452C5EC7-E86F-42DD-8B19-968BDD9FF824}" type="parTrans" cxnId="{215DA89C-70BF-4D3D-9C29-7D1D007F491D}">
      <dgm:prSet/>
      <dgm:spPr/>
      <dgm:t>
        <a:bodyPr/>
        <a:lstStyle/>
        <a:p>
          <a:endParaRPr lang="ru-RU"/>
        </a:p>
      </dgm:t>
    </dgm:pt>
    <dgm:pt modelId="{92908B81-2B94-440A-8029-4F9765D085CC}" type="sibTrans" cxnId="{215DA89C-70BF-4D3D-9C29-7D1D007F491D}">
      <dgm:prSet/>
      <dgm:spPr/>
      <dgm:t>
        <a:bodyPr/>
        <a:lstStyle/>
        <a:p>
          <a:endParaRPr lang="ru-RU"/>
        </a:p>
      </dgm:t>
    </dgm:pt>
    <dgm:pt modelId="{BEC6820C-27A5-4AF7-BF53-320679655BAE}">
      <dgm:prSet custT="1"/>
      <dgm:spPr/>
      <dgm:t>
        <a:bodyPr/>
        <a:lstStyle/>
        <a:p>
          <a:r>
            <a:rPr lang="ru-RU" sz="1400" b="0" dirty="0" err="1" smtClean="0">
              <a:solidFill>
                <a:srgbClr val="002060"/>
              </a:solidFill>
            </a:rPr>
            <a:t>забезпечення</a:t>
          </a:r>
          <a:r>
            <a:rPr lang="ru-RU" sz="1400" b="0" dirty="0" smtClean="0">
              <a:solidFill>
                <a:srgbClr val="002060"/>
              </a:solidFill>
            </a:rPr>
            <a:t> оптимального температурного режиму у </a:t>
          </a:r>
          <a:r>
            <a:rPr lang="ru-RU" sz="1400" b="0" dirty="0" err="1" smtClean="0">
              <a:solidFill>
                <a:srgbClr val="002060"/>
              </a:solidFill>
            </a:rPr>
            <a:t>класній</a:t>
          </a:r>
          <a:r>
            <a:rPr lang="ru-RU" sz="1400" b="0" dirty="0" smtClean="0">
              <a:solidFill>
                <a:srgbClr val="002060"/>
              </a:solidFill>
            </a:rPr>
            <a:t> </a:t>
          </a:r>
          <a:r>
            <a:rPr lang="ru-RU" sz="1400" b="0" dirty="0" err="1" smtClean="0">
              <a:solidFill>
                <a:srgbClr val="002060"/>
              </a:solidFill>
            </a:rPr>
            <a:t>кімнаті</a:t>
          </a:r>
          <a:endParaRPr lang="ru-RU" sz="1400" b="0" dirty="0">
            <a:solidFill>
              <a:srgbClr val="002060"/>
            </a:solidFill>
          </a:endParaRPr>
        </a:p>
      </dgm:t>
    </dgm:pt>
    <dgm:pt modelId="{94679135-125D-4130-A1E5-6A731350D65D}" type="parTrans" cxnId="{0FBB2DF7-B1BE-498D-9F58-2074E903026D}">
      <dgm:prSet/>
      <dgm:spPr/>
      <dgm:t>
        <a:bodyPr/>
        <a:lstStyle/>
        <a:p>
          <a:endParaRPr lang="ru-RU"/>
        </a:p>
      </dgm:t>
    </dgm:pt>
    <dgm:pt modelId="{A841F8CF-B7A2-4F08-A100-7FEBB1C5B02B}" type="sibTrans" cxnId="{0FBB2DF7-B1BE-498D-9F58-2074E903026D}">
      <dgm:prSet/>
      <dgm:spPr/>
      <dgm:t>
        <a:bodyPr/>
        <a:lstStyle/>
        <a:p>
          <a:endParaRPr lang="ru-RU"/>
        </a:p>
      </dgm:t>
    </dgm:pt>
    <dgm:pt modelId="{19BE2783-F86A-4EC4-970A-5864C3032843}">
      <dgm:prSet custT="1"/>
      <dgm:spPr/>
      <dgm:t>
        <a:bodyPr/>
        <a:lstStyle/>
        <a:p>
          <a:r>
            <a:rPr lang="ru-RU" sz="1600" b="0" dirty="0" err="1" smtClean="0">
              <a:solidFill>
                <a:schemeClr val="accent6">
                  <a:lumMod val="75000"/>
                </a:schemeClr>
              </a:solidFill>
            </a:rPr>
            <a:t>дотримання</a:t>
          </a:r>
          <a:r>
            <a:rPr lang="ru-RU" sz="1600" b="0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600" b="0" dirty="0" err="1" smtClean="0">
              <a:solidFill>
                <a:schemeClr val="accent6">
                  <a:lumMod val="75000"/>
                </a:schemeClr>
              </a:solidFill>
            </a:rPr>
            <a:t>санітарно-гігієнічних</a:t>
          </a:r>
          <a:r>
            <a:rPr lang="ru-RU" sz="1600" b="0" dirty="0" smtClean="0">
              <a:solidFill>
                <a:schemeClr val="accent6">
                  <a:lumMod val="75000"/>
                </a:schemeClr>
              </a:solidFill>
            </a:rPr>
            <a:t> норм  </a:t>
          </a:r>
          <a:r>
            <a:rPr lang="ru-RU" sz="1600" b="0" dirty="0" err="1" smtClean="0">
              <a:solidFill>
                <a:schemeClr val="accent6">
                  <a:lumMod val="75000"/>
                </a:schemeClr>
              </a:solidFill>
            </a:rPr>
            <a:t>вологості</a:t>
          </a:r>
          <a:r>
            <a:rPr lang="ru-RU" sz="1600" b="0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600" b="0" dirty="0" err="1" smtClean="0">
              <a:solidFill>
                <a:schemeClr val="accent6">
                  <a:lumMod val="75000"/>
                </a:schemeClr>
              </a:solidFill>
            </a:rPr>
            <a:t>повітря</a:t>
          </a:r>
          <a:endParaRPr lang="ru-RU" sz="1600" b="0" dirty="0">
            <a:solidFill>
              <a:schemeClr val="accent6">
                <a:lumMod val="75000"/>
              </a:schemeClr>
            </a:solidFill>
          </a:endParaRPr>
        </a:p>
      </dgm:t>
    </dgm:pt>
    <dgm:pt modelId="{DFA742E2-735D-448D-AA20-F62820612082}" type="parTrans" cxnId="{27AC9187-B3FB-480A-B5A3-BC7376C287BE}">
      <dgm:prSet/>
      <dgm:spPr/>
      <dgm:t>
        <a:bodyPr/>
        <a:lstStyle/>
        <a:p>
          <a:endParaRPr lang="ru-RU"/>
        </a:p>
      </dgm:t>
    </dgm:pt>
    <dgm:pt modelId="{47FC265F-577E-47A7-AE83-238F1395444F}" type="sibTrans" cxnId="{27AC9187-B3FB-480A-B5A3-BC7376C287BE}">
      <dgm:prSet/>
      <dgm:spPr/>
      <dgm:t>
        <a:bodyPr/>
        <a:lstStyle/>
        <a:p>
          <a:endParaRPr lang="ru-RU"/>
        </a:p>
      </dgm:t>
    </dgm:pt>
    <dgm:pt modelId="{6C25BF61-8543-4D4F-8E37-E5E959F8107E}">
      <dgm:prSet custT="1"/>
      <dgm:spPr/>
      <dgm:t>
        <a:bodyPr/>
        <a:lstStyle/>
        <a:p>
          <a:r>
            <a:rPr lang="ru-RU" sz="1400" dirty="0" err="1" smtClean="0">
              <a:solidFill>
                <a:srgbClr val="002060"/>
              </a:solidFill>
            </a:rPr>
            <a:t>оптимальність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освітлення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класної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кімнати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endParaRPr lang="ru-RU" sz="1400" dirty="0">
            <a:solidFill>
              <a:srgbClr val="002060"/>
            </a:solidFill>
          </a:endParaRPr>
        </a:p>
      </dgm:t>
    </dgm:pt>
    <dgm:pt modelId="{E537DB47-9C97-45BB-8DEA-D37151CA09FD}" type="parTrans" cxnId="{49CD56C0-35E8-4C33-8DBF-34A7AFE6534D}">
      <dgm:prSet/>
      <dgm:spPr/>
      <dgm:t>
        <a:bodyPr/>
        <a:lstStyle/>
        <a:p>
          <a:endParaRPr lang="ru-RU"/>
        </a:p>
      </dgm:t>
    </dgm:pt>
    <dgm:pt modelId="{DA933865-9882-4B2C-93DF-D47FC5CAE6D4}" type="sibTrans" cxnId="{49CD56C0-35E8-4C33-8DBF-34A7AFE6534D}">
      <dgm:prSet/>
      <dgm:spPr/>
      <dgm:t>
        <a:bodyPr/>
        <a:lstStyle/>
        <a:p>
          <a:endParaRPr lang="ru-RU"/>
        </a:p>
      </dgm:t>
    </dgm:pt>
    <dgm:pt modelId="{2087999A-CFF3-4F15-B797-E60BF181FFEA}" type="pres">
      <dgm:prSet presAssocID="{507FCF31-B373-406A-BA75-DB743E641161}" presName="CompostProcess" presStyleCnt="0">
        <dgm:presLayoutVars>
          <dgm:dir/>
          <dgm:resizeHandles val="exact"/>
        </dgm:presLayoutVars>
      </dgm:prSet>
      <dgm:spPr/>
    </dgm:pt>
    <dgm:pt modelId="{2D450CB8-1F08-4623-A05A-8C07148AE806}" type="pres">
      <dgm:prSet presAssocID="{507FCF31-B373-406A-BA75-DB743E641161}" presName="arrow" presStyleLbl="bgShp" presStyleIdx="0" presStyleCnt="1"/>
      <dgm:spPr/>
    </dgm:pt>
    <dgm:pt modelId="{3701C13E-2DFC-4B2B-8C23-E494827CE62B}" type="pres">
      <dgm:prSet presAssocID="{507FCF31-B373-406A-BA75-DB743E641161}" presName="linearProcess" presStyleCnt="0"/>
      <dgm:spPr/>
    </dgm:pt>
    <dgm:pt modelId="{8018F8BC-37FE-4944-81FE-E6391C9AA8F3}" type="pres">
      <dgm:prSet presAssocID="{3B3508D7-6422-4450-87C3-4DB69C01DD21}" presName="textNode" presStyleLbl="node1" presStyleIdx="0" presStyleCnt="6" custScaleY="112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D956F-5636-413F-AE7C-AFE259F94F2B}" type="pres">
      <dgm:prSet presAssocID="{92908B81-2B94-440A-8029-4F9765D085CC}" presName="sibTrans" presStyleCnt="0"/>
      <dgm:spPr/>
    </dgm:pt>
    <dgm:pt modelId="{D1354818-4975-4ACF-8DEE-283281CA9BAD}" type="pres">
      <dgm:prSet presAssocID="{BEC6820C-27A5-4AF7-BF53-320679655BAE}" presName="textNode" presStyleLbl="node1" presStyleIdx="1" presStyleCnt="6" custScaleX="125858" custScaleY="112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DAA1B-A981-483B-954C-836C6DC32A7A}" type="pres">
      <dgm:prSet presAssocID="{A841F8CF-B7A2-4F08-A100-7FEBB1C5B02B}" presName="sibTrans" presStyleCnt="0"/>
      <dgm:spPr/>
    </dgm:pt>
    <dgm:pt modelId="{D721C1FA-4930-47DF-AF4F-C677FFB35F86}" type="pres">
      <dgm:prSet presAssocID="{19BE2783-F86A-4EC4-970A-5864C3032843}" presName="textNode" presStyleLbl="node1" presStyleIdx="2" presStyleCnt="6" custScaleX="107484" custScaleY="112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E406B-D148-4969-9939-6C7AFF80427D}" type="pres">
      <dgm:prSet presAssocID="{47FC265F-577E-47A7-AE83-238F1395444F}" presName="sibTrans" presStyleCnt="0"/>
      <dgm:spPr/>
    </dgm:pt>
    <dgm:pt modelId="{FF9C4C55-CA73-4B03-9874-03A484B5EBD5}" type="pres">
      <dgm:prSet presAssocID="{6C25BF61-8543-4D4F-8E37-E5E959F8107E}" presName="textNode" presStyleLbl="node1" presStyleIdx="3" presStyleCnt="6" custScaleX="117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42CAE-270A-4BB1-9774-78E8F79C4508}" type="pres">
      <dgm:prSet presAssocID="{DA933865-9882-4B2C-93DF-D47FC5CAE6D4}" presName="sibTrans" presStyleCnt="0"/>
      <dgm:spPr/>
    </dgm:pt>
    <dgm:pt modelId="{658F756B-0CDB-4A5B-9EE1-4039196AEF7B}" type="pres">
      <dgm:prSet presAssocID="{506BCE35-32CC-46DC-A0AB-4978677DF9E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D6B25-2792-4332-8133-D3F1EC1647FD}" type="pres">
      <dgm:prSet presAssocID="{FA5E8CA6-05B1-4CD5-B3D3-C0C10EE7E063}" presName="sibTrans" presStyleCnt="0"/>
      <dgm:spPr/>
    </dgm:pt>
    <dgm:pt modelId="{1FAE371C-399A-4F7A-A739-09440EA3E60E}" type="pres">
      <dgm:prSet presAssocID="{61DCD9CE-F72A-4112-A870-7B961BFD0A0D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DABF0B-A128-49DF-A065-8897A6497BB3}" type="presOf" srcId="{61DCD9CE-F72A-4112-A870-7B961BFD0A0D}" destId="{1FAE371C-399A-4F7A-A739-09440EA3E60E}" srcOrd="0" destOrd="0" presId="urn:microsoft.com/office/officeart/2005/8/layout/hProcess9"/>
    <dgm:cxn modelId="{55696AA1-ACD1-4901-A610-C97F6A4982BA}" type="presOf" srcId="{6C25BF61-8543-4D4F-8E37-E5E959F8107E}" destId="{FF9C4C55-CA73-4B03-9874-03A484B5EBD5}" srcOrd="0" destOrd="0" presId="urn:microsoft.com/office/officeart/2005/8/layout/hProcess9"/>
    <dgm:cxn modelId="{F765FADE-8F86-4711-9AFE-46BE60C11DB8}" type="presOf" srcId="{3B3508D7-6422-4450-87C3-4DB69C01DD21}" destId="{8018F8BC-37FE-4944-81FE-E6391C9AA8F3}" srcOrd="0" destOrd="0" presId="urn:microsoft.com/office/officeart/2005/8/layout/hProcess9"/>
    <dgm:cxn modelId="{49CD56C0-35E8-4C33-8DBF-34A7AFE6534D}" srcId="{507FCF31-B373-406A-BA75-DB743E641161}" destId="{6C25BF61-8543-4D4F-8E37-E5E959F8107E}" srcOrd="3" destOrd="0" parTransId="{E537DB47-9C97-45BB-8DEA-D37151CA09FD}" sibTransId="{DA933865-9882-4B2C-93DF-D47FC5CAE6D4}"/>
    <dgm:cxn modelId="{1E70E2AC-FB2D-466C-A182-09B30B96898D}" type="presOf" srcId="{507FCF31-B373-406A-BA75-DB743E641161}" destId="{2087999A-CFF3-4F15-B797-E60BF181FFEA}" srcOrd="0" destOrd="0" presId="urn:microsoft.com/office/officeart/2005/8/layout/hProcess9"/>
    <dgm:cxn modelId="{C927F02D-DC74-4CD8-AD63-4B6F63386664}" type="presOf" srcId="{506BCE35-32CC-46DC-A0AB-4978677DF9EC}" destId="{658F756B-0CDB-4A5B-9EE1-4039196AEF7B}" srcOrd="0" destOrd="0" presId="urn:microsoft.com/office/officeart/2005/8/layout/hProcess9"/>
    <dgm:cxn modelId="{0EF935C0-D1D0-4B73-A460-55D9ED7B4E01}" srcId="{507FCF31-B373-406A-BA75-DB743E641161}" destId="{61DCD9CE-F72A-4112-A870-7B961BFD0A0D}" srcOrd="5" destOrd="0" parTransId="{C3BE7C74-8200-4678-9384-617BF20BAAF6}" sibTransId="{D9AD11B8-D2BF-4D52-942A-3B6DB296627D}"/>
    <dgm:cxn modelId="{27AC9187-B3FB-480A-B5A3-BC7376C287BE}" srcId="{507FCF31-B373-406A-BA75-DB743E641161}" destId="{19BE2783-F86A-4EC4-970A-5864C3032843}" srcOrd="2" destOrd="0" parTransId="{DFA742E2-735D-448D-AA20-F62820612082}" sibTransId="{47FC265F-577E-47A7-AE83-238F1395444F}"/>
    <dgm:cxn modelId="{215DA89C-70BF-4D3D-9C29-7D1D007F491D}" srcId="{507FCF31-B373-406A-BA75-DB743E641161}" destId="{3B3508D7-6422-4450-87C3-4DB69C01DD21}" srcOrd="0" destOrd="0" parTransId="{452C5EC7-E86F-42DD-8B19-968BDD9FF824}" sibTransId="{92908B81-2B94-440A-8029-4F9765D085CC}"/>
    <dgm:cxn modelId="{F867DA3C-D096-4A6B-86F0-9A7826D614C3}" type="presOf" srcId="{19BE2783-F86A-4EC4-970A-5864C3032843}" destId="{D721C1FA-4930-47DF-AF4F-C677FFB35F86}" srcOrd="0" destOrd="0" presId="urn:microsoft.com/office/officeart/2005/8/layout/hProcess9"/>
    <dgm:cxn modelId="{C8040003-9A8F-4C0F-B5B3-E33F4AB431FE}" type="presOf" srcId="{BEC6820C-27A5-4AF7-BF53-320679655BAE}" destId="{D1354818-4975-4ACF-8DEE-283281CA9BAD}" srcOrd="0" destOrd="0" presId="urn:microsoft.com/office/officeart/2005/8/layout/hProcess9"/>
    <dgm:cxn modelId="{0FBB2DF7-B1BE-498D-9F58-2074E903026D}" srcId="{507FCF31-B373-406A-BA75-DB743E641161}" destId="{BEC6820C-27A5-4AF7-BF53-320679655BAE}" srcOrd="1" destOrd="0" parTransId="{94679135-125D-4130-A1E5-6A731350D65D}" sibTransId="{A841F8CF-B7A2-4F08-A100-7FEBB1C5B02B}"/>
    <dgm:cxn modelId="{DF632FF7-1D70-422B-9F1A-250481F1110C}" srcId="{507FCF31-B373-406A-BA75-DB743E641161}" destId="{506BCE35-32CC-46DC-A0AB-4978677DF9EC}" srcOrd="4" destOrd="0" parTransId="{48FBACA7-E2BB-4C7D-8BB7-482F546CB997}" sibTransId="{FA5E8CA6-05B1-4CD5-B3D3-C0C10EE7E063}"/>
    <dgm:cxn modelId="{4F80DEBD-9978-4C1B-877F-C238B6F2A039}" type="presParOf" srcId="{2087999A-CFF3-4F15-B797-E60BF181FFEA}" destId="{2D450CB8-1F08-4623-A05A-8C07148AE806}" srcOrd="0" destOrd="0" presId="urn:microsoft.com/office/officeart/2005/8/layout/hProcess9"/>
    <dgm:cxn modelId="{62F78307-6D59-4542-89E7-A88A44BC197D}" type="presParOf" srcId="{2087999A-CFF3-4F15-B797-E60BF181FFEA}" destId="{3701C13E-2DFC-4B2B-8C23-E494827CE62B}" srcOrd="1" destOrd="0" presId="urn:microsoft.com/office/officeart/2005/8/layout/hProcess9"/>
    <dgm:cxn modelId="{3E15B50A-1640-4AFA-A8E2-A9500D9B5389}" type="presParOf" srcId="{3701C13E-2DFC-4B2B-8C23-E494827CE62B}" destId="{8018F8BC-37FE-4944-81FE-E6391C9AA8F3}" srcOrd="0" destOrd="0" presId="urn:microsoft.com/office/officeart/2005/8/layout/hProcess9"/>
    <dgm:cxn modelId="{CD0FDCF4-DA3A-4B88-8E29-321D72905301}" type="presParOf" srcId="{3701C13E-2DFC-4B2B-8C23-E494827CE62B}" destId="{4EFD956F-5636-413F-AE7C-AFE259F94F2B}" srcOrd="1" destOrd="0" presId="urn:microsoft.com/office/officeart/2005/8/layout/hProcess9"/>
    <dgm:cxn modelId="{4692E414-C8D7-4D80-8B0D-2FC374302482}" type="presParOf" srcId="{3701C13E-2DFC-4B2B-8C23-E494827CE62B}" destId="{D1354818-4975-4ACF-8DEE-283281CA9BAD}" srcOrd="2" destOrd="0" presId="urn:microsoft.com/office/officeart/2005/8/layout/hProcess9"/>
    <dgm:cxn modelId="{C4DCB851-E13C-4765-9D94-6A481B9D2264}" type="presParOf" srcId="{3701C13E-2DFC-4B2B-8C23-E494827CE62B}" destId="{FDFDAA1B-A981-483B-954C-836C6DC32A7A}" srcOrd="3" destOrd="0" presId="urn:microsoft.com/office/officeart/2005/8/layout/hProcess9"/>
    <dgm:cxn modelId="{9AEDA12D-F945-467C-A4A6-E046D07F2D46}" type="presParOf" srcId="{3701C13E-2DFC-4B2B-8C23-E494827CE62B}" destId="{D721C1FA-4930-47DF-AF4F-C677FFB35F86}" srcOrd="4" destOrd="0" presId="urn:microsoft.com/office/officeart/2005/8/layout/hProcess9"/>
    <dgm:cxn modelId="{514EA0FD-025A-4E1E-91A7-1EF9E15478BE}" type="presParOf" srcId="{3701C13E-2DFC-4B2B-8C23-E494827CE62B}" destId="{414E406B-D148-4969-9939-6C7AFF80427D}" srcOrd="5" destOrd="0" presId="urn:microsoft.com/office/officeart/2005/8/layout/hProcess9"/>
    <dgm:cxn modelId="{A963EF13-9926-4E46-A06D-F130A4EE4C1D}" type="presParOf" srcId="{3701C13E-2DFC-4B2B-8C23-E494827CE62B}" destId="{FF9C4C55-CA73-4B03-9874-03A484B5EBD5}" srcOrd="6" destOrd="0" presId="urn:microsoft.com/office/officeart/2005/8/layout/hProcess9"/>
    <dgm:cxn modelId="{4B345E1F-09C1-4870-91B6-7AB7322B3355}" type="presParOf" srcId="{3701C13E-2DFC-4B2B-8C23-E494827CE62B}" destId="{F5042CAE-270A-4BB1-9774-78E8F79C4508}" srcOrd="7" destOrd="0" presId="urn:microsoft.com/office/officeart/2005/8/layout/hProcess9"/>
    <dgm:cxn modelId="{76CC3377-1D1B-4F72-889C-470BBB75D497}" type="presParOf" srcId="{3701C13E-2DFC-4B2B-8C23-E494827CE62B}" destId="{658F756B-0CDB-4A5B-9EE1-4039196AEF7B}" srcOrd="8" destOrd="0" presId="urn:microsoft.com/office/officeart/2005/8/layout/hProcess9"/>
    <dgm:cxn modelId="{0F007E1D-6877-40EF-A095-BF53F84FC85F}" type="presParOf" srcId="{3701C13E-2DFC-4B2B-8C23-E494827CE62B}" destId="{992D6B25-2792-4332-8133-D3F1EC1647FD}" srcOrd="9" destOrd="0" presId="urn:microsoft.com/office/officeart/2005/8/layout/hProcess9"/>
    <dgm:cxn modelId="{33694947-4A0C-4570-8AB9-8EBB1083289E}" type="presParOf" srcId="{3701C13E-2DFC-4B2B-8C23-E494827CE62B}" destId="{1FAE371C-399A-4F7A-A739-09440EA3E60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5C604C-2AE2-4AEF-B826-807EAA429D47}">
      <dsp:nvSpPr>
        <dsp:cNvPr id="0" name=""/>
        <dsp:cNvSpPr/>
      </dsp:nvSpPr>
      <dsp:spPr>
        <a:xfrm>
          <a:off x="0" y="410515"/>
          <a:ext cx="814724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A0CBC-59CC-4644-9660-1B49D7636E84}">
      <dsp:nvSpPr>
        <dsp:cNvPr id="0" name=""/>
        <dsp:cNvSpPr/>
      </dsp:nvSpPr>
      <dsp:spPr>
        <a:xfrm>
          <a:off x="407362" y="130075"/>
          <a:ext cx="5703073" cy="5608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Столи учнівські і парти</a:t>
          </a:r>
          <a:endParaRPr lang="ru-RU" sz="3200" kern="1200" dirty="0"/>
        </a:p>
      </dsp:txBody>
      <dsp:txXfrm>
        <a:off x="407362" y="130075"/>
        <a:ext cx="5703073" cy="560880"/>
      </dsp:txXfrm>
    </dsp:sp>
    <dsp:sp modelId="{160B9D9C-F5CD-4AA5-A9C8-61BBAA1F72C5}">
      <dsp:nvSpPr>
        <dsp:cNvPr id="0" name=""/>
        <dsp:cNvSpPr/>
      </dsp:nvSpPr>
      <dsp:spPr>
        <a:xfrm>
          <a:off x="0" y="1272356"/>
          <a:ext cx="814724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BA7D6-53F9-4575-8896-39EF248A4830}">
      <dsp:nvSpPr>
        <dsp:cNvPr id="0" name=""/>
        <dsp:cNvSpPr/>
      </dsp:nvSpPr>
      <dsp:spPr>
        <a:xfrm>
          <a:off x="407362" y="991916"/>
          <a:ext cx="5703073" cy="560880"/>
        </a:xfrm>
        <a:prstGeom prst="roundRect">
          <a:avLst/>
        </a:prstGeom>
        <a:solidFill>
          <a:srgbClr val="FF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Стільці</a:t>
          </a:r>
          <a:endParaRPr lang="ru-RU" sz="3200" kern="1200" dirty="0"/>
        </a:p>
      </dsp:txBody>
      <dsp:txXfrm>
        <a:off x="407362" y="991916"/>
        <a:ext cx="5703073" cy="560880"/>
      </dsp:txXfrm>
    </dsp:sp>
    <dsp:sp modelId="{AFD55598-15A8-4AA5-99FC-17C1F96C2BF6}">
      <dsp:nvSpPr>
        <dsp:cNvPr id="0" name=""/>
        <dsp:cNvSpPr/>
      </dsp:nvSpPr>
      <dsp:spPr>
        <a:xfrm>
          <a:off x="0" y="2134196"/>
          <a:ext cx="814724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7F07C-9F62-4F71-BA3B-6B0CD81D5D85}">
      <dsp:nvSpPr>
        <dsp:cNvPr id="0" name=""/>
        <dsp:cNvSpPr/>
      </dsp:nvSpPr>
      <dsp:spPr>
        <a:xfrm>
          <a:off x="407362" y="1853756"/>
          <a:ext cx="5703073" cy="5608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Книжкові шафи і стелажі</a:t>
          </a:r>
          <a:endParaRPr lang="ru-RU" sz="3200" kern="1200" dirty="0"/>
        </a:p>
      </dsp:txBody>
      <dsp:txXfrm>
        <a:off x="407362" y="1853756"/>
        <a:ext cx="5703073" cy="560880"/>
      </dsp:txXfrm>
    </dsp:sp>
    <dsp:sp modelId="{93D7C7F7-2CF6-4DC2-A33B-E78FC5FF1EE7}">
      <dsp:nvSpPr>
        <dsp:cNvPr id="0" name=""/>
        <dsp:cNvSpPr/>
      </dsp:nvSpPr>
      <dsp:spPr>
        <a:xfrm>
          <a:off x="0" y="2996036"/>
          <a:ext cx="814724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234DE-5F54-495A-B375-7B95B3725772}">
      <dsp:nvSpPr>
        <dsp:cNvPr id="0" name=""/>
        <dsp:cNvSpPr/>
      </dsp:nvSpPr>
      <dsp:spPr>
        <a:xfrm>
          <a:off x="407362" y="2715596"/>
          <a:ext cx="5703073" cy="56088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Класна дошка</a:t>
          </a:r>
          <a:endParaRPr lang="ru-RU" sz="3200" kern="1200" dirty="0"/>
        </a:p>
      </dsp:txBody>
      <dsp:txXfrm>
        <a:off x="407362" y="2715596"/>
        <a:ext cx="5703073" cy="560880"/>
      </dsp:txXfrm>
    </dsp:sp>
    <dsp:sp modelId="{8EDAF849-08F7-44F6-9D09-D66D7B7117C8}">
      <dsp:nvSpPr>
        <dsp:cNvPr id="0" name=""/>
        <dsp:cNvSpPr/>
      </dsp:nvSpPr>
      <dsp:spPr>
        <a:xfrm>
          <a:off x="0" y="3857876"/>
          <a:ext cx="814724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BE076-4467-461A-830C-6A0A2A47DA7C}">
      <dsp:nvSpPr>
        <dsp:cNvPr id="0" name=""/>
        <dsp:cNvSpPr/>
      </dsp:nvSpPr>
      <dsp:spPr>
        <a:xfrm>
          <a:off x="407362" y="3577436"/>
          <a:ext cx="5703073" cy="56088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Підручники , наочні посібники</a:t>
          </a:r>
          <a:endParaRPr lang="ru-RU" sz="2800" kern="1200" dirty="0"/>
        </a:p>
      </dsp:txBody>
      <dsp:txXfrm>
        <a:off x="407362" y="3577436"/>
        <a:ext cx="5703073" cy="560880"/>
      </dsp:txXfrm>
    </dsp:sp>
    <dsp:sp modelId="{CB33E693-D75F-4225-99A6-0FAB9F5AA2B0}">
      <dsp:nvSpPr>
        <dsp:cNvPr id="0" name=""/>
        <dsp:cNvSpPr/>
      </dsp:nvSpPr>
      <dsp:spPr>
        <a:xfrm>
          <a:off x="0" y="4719715"/>
          <a:ext cx="814724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F9C24-7D6C-4928-9A81-C2EC9E8DB7CD}">
      <dsp:nvSpPr>
        <dsp:cNvPr id="0" name=""/>
        <dsp:cNvSpPr/>
      </dsp:nvSpPr>
      <dsp:spPr>
        <a:xfrm>
          <a:off x="407362" y="4439275"/>
          <a:ext cx="5703073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Письмове приладдя</a:t>
          </a:r>
          <a:endParaRPr lang="ru-RU" sz="3200" kern="1200" dirty="0"/>
        </a:p>
      </dsp:txBody>
      <dsp:txXfrm>
        <a:off x="407362" y="4439275"/>
        <a:ext cx="5703073" cy="560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553EDC-4B06-4E7D-A984-36B42691BDD0}">
      <dsp:nvSpPr>
        <dsp:cNvPr id="0" name=""/>
        <dsp:cNvSpPr/>
      </dsp:nvSpPr>
      <dsp:spPr>
        <a:xfrm>
          <a:off x="0" y="72264"/>
          <a:ext cx="7272808" cy="460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1F152-7CF0-4BE8-85F6-001EF1411BFE}">
      <dsp:nvSpPr>
        <dsp:cNvPr id="0" name=""/>
        <dsp:cNvSpPr/>
      </dsp:nvSpPr>
      <dsp:spPr>
        <a:xfrm>
          <a:off x="812376" y="1224264"/>
          <a:ext cx="5507428" cy="23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rgbClr val="002060"/>
              </a:solidFill>
            </a:rPr>
            <a:t>Меблі</a:t>
          </a:r>
          <a:r>
            <a:rPr lang="ru-RU" sz="1800" kern="1200" dirty="0" smtClean="0">
              <a:solidFill>
                <a:srgbClr val="002060"/>
              </a:solidFill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</a:rPr>
            <a:t>інше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навчальне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обладнання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класних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кімнат</a:t>
          </a:r>
          <a:r>
            <a:rPr lang="ru-RU" sz="1800" kern="1200" dirty="0" smtClean="0">
              <a:solidFill>
                <a:srgbClr val="002060"/>
              </a:solidFill>
            </a:rPr>
            <a:t>  (</a:t>
          </a:r>
          <a:r>
            <a:rPr lang="ru-RU" sz="1800" kern="1200" dirty="0" err="1" smtClean="0">
              <a:solidFill>
                <a:srgbClr val="002060"/>
              </a:solidFill>
            </a:rPr>
            <a:t>кабіне</a:t>
          </a:r>
          <a:r>
            <a:rPr lang="uk-UA" sz="1800" kern="1200" dirty="0" err="1" smtClean="0">
              <a:solidFill>
                <a:srgbClr val="002060"/>
              </a:solidFill>
            </a:rPr>
            <a:t>тів</a:t>
          </a:r>
          <a:r>
            <a:rPr lang="ru-RU" sz="1800" kern="1200" dirty="0" smtClean="0">
              <a:solidFill>
                <a:srgbClr val="002060"/>
              </a:solidFill>
            </a:rPr>
            <a:t>) </a:t>
          </a:r>
          <a:r>
            <a:rPr lang="ru-RU" sz="1800" kern="1200" dirty="0" err="1" smtClean="0">
              <a:solidFill>
                <a:srgbClr val="002060"/>
              </a:solidFill>
            </a:rPr>
            <a:t>повинні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розміщуватись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відповідно</a:t>
          </a:r>
          <a:r>
            <a:rPr lang="ru-RU" sz="1800" kern="1200" dirty="0" smtClean="0">
              <a:solidFill>
                <a:srgbClr val="002060"/>
              </a:solidFill>
            </a:rPr>
            <a:t> до </a:t>
          </a:r>
          <a:r>
            <a:rPr lang="ru-RU" sz="1800" kern="1200" dirty="0" err="1" smtClean="0">
              <a:solidFill>
                <a:srgbClr val="002060"/>
              </a:solidFill>
            </a:rPr>
            <a:t>санітарно-гігієнічних</a:t>
          </a:r>
          <a:r>
            <a:rPr lang="ru-RU" sz="1800" kern="1200" dirty="0" smtClean="0">
              <a:solidFill>
                <a:srgbClr val="002060"/>
              </a:solidFill>
            </a:rPr>
            <a:t> норм, </a:t>
          </a:r>
          <a:r>
            <a:rPr lang="ru-RU" sz="1800" kern="1200" dirty="0" err="1" smtClean="0">
              <a:solidFill>
                <a:srgbClr val="002060"/>
              </a:solidFill>
            </a:rPr>
            <a:t>які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передбачають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урахування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відстані</a:t>
          </a:r>
          <a:r>
            <a:rPr lang="ru-RU" sz="1800" kern="1200" dirty="0" smtClean="0">
              <a:solidFill>
                <a:srgbClr val="002060"/>
              </a:solidFill>
            </a:rPr>
            <a:t> парт </a:t>
          </a:r>
          <a:r>
            <a:rPr lang="ru-RU" sz="1800" kern="1200" dirty="0" err="1" smtClean="0">
              <a:solidFill>
                <a:srgbClr val="002060"/>
              </a:solidFill>
            </a:rPr>
            <a:t>від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класної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дошки</a:t>
          </a:r>
          <a:r>
            <a:rPr lang="ru-RU" sz="1800" kern="1200" dirty="0" smtClean="0">
              <a:solidFill>
                <a:srgbClr val="002060"/>
              </a:solidFill>
            </a:rPr>
            <a:t> (3 м - </a:t>
          </a:r>
          <a:r>
            <a:rPr lang="ru-RU" sz="1800" kern="1200" dirty="0" err="1" smtClean="0">
              <a:solidFill>
                <a:srgbClr val="002060"/>
              </a:solidFill>
            </a:rPr>
            <a:t>мінімальна</a:t>
          </a:r>
          <a:r>
            <a:rPr lang="ru-RU" sz="1800" kern="1200" dirty="0" smtClean="0">
              <a:solidFill>
                <a:srgbClr val="002060"/>
              </a:solidFill>
            </a:rPr>
            <a:t>)</a:t>
          </a:r>
          <a:r>
            <a:rPr lang="uk-UA" sz="1800" kern="1200" dirty="0" smtClean="0">
              <a:solidFill>
                <a:srgbClr val="002060"/>
              </a:solidFill>
            </a:rPr>
            <a:t>.С</a:t>
          </a:r>
          <a:r>
            <a:rPr lang="ru-RU" sz="1800" kern="1200" dirty="0" err="1" smtClean="0">
              <a:solidFill>
                <a:srgbClr val="002060"/>
              </a:solidFill>
            </a:rPr>
            <a:t>телажі</a:t>
          </a:r>
          <a:r>
            <a:rPr lang="ru-RU" sz="1800" kern="1200" dirty="0" smtClean="0">
              <a:solidFill>
                <a:srgbClr val="002060"/>
              </a:solidFill>
            </a:rPr>
            <a:t>, полки, </a:t>
          </a:r>
          <a:r>
            <a:rPr lang="ru-RU" sz="1800" kern="1200" dirty="0" err="1" smtClean="0">
              <a:solidFill>
                <a:srgbClr val="002060"/>
              </a:solidFill>
            </a:rPr>
            <a:t>портрети</a:t>
          </a:r>
          <a:r>
            <a:rPr lang="ru-RU" sz="1800" kern="1200" dirty="0" smtClean="0">
              <a:solidFill>
                <a:srgbClr val="002060"/>
              </a:solidFill>
            </a:rPr>
            <a:t>, </a:t>
          </a:r>
          <a:r>
            <a:rPr lang="ru-RU" sz="1800" kern="1200" dirty="0" err="1" smtClean="0">
              <a:solidFill>
                <a:srgbClr val="002060"/>
              </a:solidFill>
            </a:rPr>
            <a:t>технічні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засоби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навчання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укріплюються</a:t>
          </a:r>
          <a:r>
            <a:rPr lang="ru-RU" sz="1800" kern="1200" dirty="0" smtClean="0">
              <a:solidFill>
                <a:srgbClr val="002060"/>
              </a:solidFill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</a:rPr>
            <a:t>встановлюються</a:t>
          </a:r>
          <a:r>
            <a:rPr lang="ru-RU" sz="1800" kern="1200" dirty="0" smtClean="0">
              <a:solidFill>
                <a:srgbClr val="002060"/>
              </a:solidFill>
            </a:rPr>
            <a:t> так, </a:t>
          </a:r>
          <a:r>
            <a:rPr lang="ru-RU" sz="1800" kern="1200" dirty="0" err="1" smtClean="0">
              <a:solidFill>
                <a:srgbClr val="002060"/>
              </a:solidFill>
            </a:rPr>
            <a:t>щоб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було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зручно</a:t>
          </a:r>
          <a:r>
            <a:rPr lang="ru-RU" sz="1800" kern="1200" dirty="0" smtClean="0">
              <a:solidFill>
                <a:srgbClr val="002060"/>
              </a:solidFill>
            </a:rPr>
            <a:t> ними </a:t>
          </a:r>
          <a:r>
            <a:rPr lang="ru-RU" sz="1800" kern="1200" dirty="0" err="1" smtClean="0">
              <a:solidFill>
                <a:srgbClr val="002060"/>
              </a:solidFill>
            </a:rPr>
            <a:t>користуватись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і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щоб</a:t>
          </a:r>
          <a:r>
            <a:rPr lang="ru-RU" sz="1800" kern="1200" dirty="0" smtClean="0">
              <a:solidFill>
                <a:srgbClr val="002060"/>
              </a:solidFill>
            </a:rPr>
            <a:t> вони не </a:t>
          </a:r>
          <a:r>
            <a:rPr lang="ru-RU" sz="1800" kern="1200" dirty="0" err="1" smtClean="0">
              <a:solidFill>
                <a:srgbClr val="002060"/>
              </a:solidFill>
            </a:rPr>
            <a:t>загрожували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життю</a:t>
          </a:r>
          <a:r>
            <a:rPr lang="ru-RU" sz="1800" kern="1200" dirty="0" smtClean="0">
              <a:solidFill>
                <a:srgbClr val="002060"/>
              </a:solidFill>
            </a:rPr>
            <a:t> та </a:t>
          </a:r>
          <a:r>
            <a:rPr lang="ru-RU" sz="1800" kern="1200" dirty="0" err="1" smtClean="0">
              <a:solidFill>
                <a:srgbClr val="002060"/>
              </a:solidFill>
            </a:rPr>
            <a:t>здоров'ю</a:t>
          </a:r>
          <a:r>
            <a:rPr lang="ru-RU" sz="1800" kern="1200" dirty="0" smtClean="0">
              <a:solidFill>
                <a:srgbClr val="002060"/>
              </a:solidFill>
            </a:rPr>
            <a:t> </a:t>
          </a:r>
          <a:r>
            <a:rPr lang="ru-RU" sz="1800" kern="1200" dirty="0" err="1" smtClean="0">
              <a:solidFill>
                <a:srgbClr val="002060"/>
              </a:solidFill>
            </a:rPr>
            <a:t>учнів</a:t>
          </a:r>
          <a:r>
            <a:rPr lang="ru-RU" sz="1800" kern="1200" dirty="0" smtClean="0">
              <a:solidFill>
                <a:srgbClr val="002060"/>
              </a:solidFill>
            </a:rPr>
            <a:t>. 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812376" y="1224264"/>
        <a:ext cx="5507428" cy="2304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83CA8A-DD09-473C-8382-E4592041B066}">
      <dsp:nvSpPr>
        <dsp:cNvPr id="0" name=""/>
        <dsp:cNvSpPr/>
      </dsp:nvSpPr>
      <dsp:spPr>
        <a:xfrm>
          <a:off x="2506658" y="0"/>
          <a:ext cx="2664285" cy="239475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Зору</a:t>
          </a:r>
          <a:endParaRPr lang="ru-RU" sz="3200" b="1" kern="1200" dirty="0"/>
        </a:p>
      </dsp:txBody>
      <dsp:txXfrm>
        <a:off x="2506658" y="0"/>
        <a:ext cx="2664285" cy="2394756"/>
      </dsp:txXfrm>
    </dsp:sp>
    <dsp:sp modelId="{55633F74-4D18-415F-A121-D39CE171E3D4}">
      <dsp:nvSpPr>
        <dsp:cNvPr id="0" name=""/>
        <dsp:cNvSpPr/>
      </dsp:nvSpPr>
      <dsp:spPr>
        <a:xfrm>
          <a:off x="1165751" y="2376268"/>
          <a:ext cx="2573787" cy="2394756"/>
        </a:xfrm>
        <a:prstGeom prst="triangle">
          <a:avLst/>
        </a:prstGeom>
        <a:solidFill>
          <a:schemeClr val="accent5">
            <a:hueOff val="122602"/>
            <a:satOff val="0"/>
            <a:lumOff val="-3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Травлення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Дихання</a:t>
          </a:r>
          <a:endParaRPr lang="ru-RU" sz="1800" kern="1200" dirty="0"/>
        </a:p>
      </dsp:txBody>
      <dsp:txXfrm>
        <a:off x="1165751" y="2376268"/>
        <a:ext cx="2573787" cy="2394756"/>
      </dsp:txXfrm>
    </dsp:sp>
    <dsp:sp modelId="{A20AE3CD-FAA9-48BD-88AD-84114009AD44}">
      <dsp:nvSpPr>
        <dsp:cNvPr id="0" name=""/>
        <dsp:cNvSpPr/>
      </dsp:nvSpPr>
      <dsp:spPr>
        <a:xfrm rot="10800000">
          <a:off x="2506658" y="2394756"/>
          <a:ext cx="2664285" cy="2394756"/>
        </a:xfrm>
        <a:prstGeom prst="triangle">
          <a:avLst/>
        </a:prstGeom>
        <a:solidFill>
          <a:schemeClr val="accent5">
            <a:hueOff val="245204"/>
            <a:satOff val="0"/>
            <a:lumOff val="-69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Кровообігу</a:t>
          </a:r>
          <a:endParaRPr lang="ru-RU" sz="2800" kern="1200" dirty="0"/>
        </a:p>
      </dsp:txBody>
      <dsp:txXfrm rot="10800000">
        <a:off x="2506658" y="2394756"/>
        <a:ext cx="2664285" cy="2394756"/>
      </dsp:txXfrm>
    </dsp:sp>
    <dsp:sp modelId="{D4309587-F940-4DB4-952F-0AE7D92D3D52}">
      <dsp:nvSpPr>
        <dsp:cNvPr id="0" name=""/>
        <dsp:cNvSpPr/>
      </dsp:nvSpPr>
      <dsp:spPr>
        <a:xfrm>
          <a:off x="3816434" y="2376268"/>
          <a:ext cx="2628292" cy="2394756"/>
        </a:xfrm>
        <a:prstGeom prst="triangle">
          <a:avLst/>
        </a:prstGeom>
        <a:solidFill>
          <a:schemeClr val="accent5">
            <a:hueOff val="367807"/>
            <a:satOff val="0"/>
            <a:lumOff val="-1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Опорно-рухової</a:t>
          </a:r>
          <a:endParaRPr lang="ru-RU" sz="2200" kern="1200" dirty="0"/>
        </a:p>
      </dsp:txBody>
      <dsp:txXfrm>
        <a:off x="3816434" y="2376268"/>
        <a:ext cx="2628292" cy="239475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741536-F926-4BA2-B9E9-C1A9E604E66C}">
      <dsp:nvSpPr>
        <dsp:cNvPr id="0" name=""/>
        <dsp:cNvSpPr/>
      </dsp:nvSpPr>
      <dsp:spPr>
        <a:xfrm>
          <a:off x="2173421" y="57149"/>
          <a:ext cx="3644423" cy="274320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ГОСТ 11015-71 "</a:t>
          </a:r>
          <a:r>
            <a:rPr lang="ru-RU" sz="2800" kern="1200" dirty="0" err="1" smtClean="0"/>
            <a:t>Столи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учнівські</a:t>
          </a:r>
          <a:r>
            <a:rPr lang="ru-RU" sz="2800" kern="1200" dirty="0" smtClean="0"/>
            <a:t>"</a:t>
          </a:r>
          <a:endParaRPr lang="ru-RU" sz="2800" kern="1200" dirty="0"/>
        </a:p>
      </dsp:txBody>
      <dsp:txXfrm>
        <a:off x="2659344" y="537209"/>
        <a:ext cx="2672577" cy="1234440"/>
      </dsp:txXfrm>
    </dsp:sp>
    <dsp:sp modelId="{B39E8089-F0E3-41A9-9DE2-01546B9D5ACB}">
      <dsp:nvSpPr>
        <dsp:cNvPr id="0" name=""/>
        <dsp:cNvSpPr/>
      </dsp:nvSpPr>
      <dsp:spPr>
        <a:xfrm>
          <a:off x="4017642" y="1765176"/>
          <a:ext cx="3080339" cy="27432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ГОСТ 5994-72 "</a:t>
          </a:r>
          <a:r>
            <a:rPr lang="ru-RU" sz="2800" kern="1200" dirty="0" err="1" smtClean="0"/>
            <a:t>Парти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шкільні</a:t>
          </a:r>
          <a:r>
            <a:rPr lang="ru-RU" sz="2800" kern="1200" dirty="0" smtClean="0"/>
            <a:t>)</a:t>
          </a:r>
          <a:endParaRPr lang="ru-RU" sz="2800" kern="1200" dirty="0"/>
        </a:p>
      </dsp:txBody>
      <dsp:txXfrm>
        <a:off x="4959713" y="2473836"/>
        <a:ext cx="1848203" cy="1508760"/>
      </dsp:txXfrm>
    </dsp:sp>
    <dsp:sp modelId="{B89C1EE8-0BC6-4E01-B58B-781C87BAA2A0}">
      <dsp:nvSpPr>
        <dsp:cNvPr id="0" name=""/>
        <dsp:cNvSpPr/>
      </dsp:nvSpPr>
      <dsp:spPr>
        <a:xfrm>
          <a:off x="1246759" y="1771650"/>
          <a:ext cx="3518071" cy="27432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ГОСТ 11016-71 "</a:t>
          </a:r>
          <a:r>
            <a:rPr lang="ru-RU" sz="2800" kern="1200" dirty="0" err="1" smtClean="0"/>
            <a:t>Стільці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учнівські</a:t>
          </a:r>
          <a:r>
            <a:rPr lang="ru-RU" sz="2800" kern="1200" dirty="0" smtClean="0"/>
            <a:t>" </a:t>
          </a:r>
          <a:endParaRPr lang="ru-RU" sz="2800" kern="1200" dirty="0"/>
        </a:p>
      </dsp:txBody>
      <dsp:txXfrm>
        <a:off x="1578044" y="2480310"/>
        <a:ext cx="2110843" cy="1508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450CB8-1F08-4623-A05A-8C07148AE806}">
      <dsp:nvSpPr>
        <dsp:cNvPr id="0" name=""/>
        <dsp:cNvSpPr/>
      </dsp:nvSpPr>
      <dsp:spPr>
        <a:xfrm>
          <a:off x="672336" y="0"/>
          <a:ext cx="7619814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8F8BC-37FE-4944-81FE-E6391C9AA8F3}">
      <dsp:nvSpPr>
        <dsp:cNvPr id="0" name=""/>
        <dsp:cNvSpPr/>
      </dsp:nvSpPr>
      <dsp:spPr>
        <a:xfrm>
          <a:off x="1728" y="1261122"/>
          <a:ext cx="1326288" cy="20497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err="1" smtClean="0">
              <a:solidFill>
                <a:srgbClr val="002060"/>
              </a:solidFill>
            </a:rPr>
            <a:t>відповідність</a:t>
          </a:r>
          <a:r>
            <a:rPr lang="ru-RU" sz="1300" b="0" kern="1200" dirty="0" smtClean="0">
              <a:solidFill>
                <a:srgbClr val="002060"/>
              </a:solidFill>
            </a:rPr>
            <a:t> </a:t>
          </a:r>
          <a:r>
            <a:rPr lang="ru-RU" sz="1300" b="0" kern="1200" dirty="0" err="1" smtClean="0">
              <a:solidFill>
                <a:srgbClr val="002060"/>
              </a:solidFill>
            </a:rPr>
            <a:t>обладнання</a:t>
          </a:r>
          <a:r>
            <a:rPr lang="ru-RU" sz="1300" b="0" kern="1200" dirty="0" smtClean="0">
              <a:solidFill>
                <a:srgbClr val="002060"/>
              </a:solidFill>
            </a:rPr>
            <a:t> </a:t>
          </a:r>
          <a:r>
            <a:rPr lang="ru-RU" sz="1300" b="0" kern="1200" dirty="0" err="1" smtClean="0">
              <a:solidFill>
                <a:srgbClr val="002060"/>
              </a:solidFill>
            </a:rPr>
            <a:t>санітарно-гігієнічним</a:t>
          </a:r>
          <a:r>
            <a:rPr lang="ru-RU" sz="1300" b="0" kern="1200" dirty="0" smtClean="0">
              <a:solidFill>
                <a:srgbClr val="002060"/>
              </a:solidFill>
            </a:rPr>
            <a:t> нормам</a:t>
          </a:r>
          <a:endParaRPr lang="ru-RU" sz="1300" b="0" kern="1200" dirty="0">
            <a:solidFill>
              <a:srgbClr val="002060"/>
            </a:solidFill>
          </a:endParaRPr>
        </a:p>
      </dsp:txBody>
      <dsp:txXfrm>
        <a:off x="1728" y="1261122"/>
        <a:ext cx="1326288" cy="2049755"/>
      </dsp:txXfrm>
    </dsp:sp>
    <dsp:sp modelId="{D1354818-4975-4ACF-8DEE-283281CA9BAD}">
      <dsp:nvSpPr>
        <dsp:cNvPr id="0" name=""/>
        <dsp:cNvSpPr/>
      </dsp:nvSpPr>
      <dsp:spPr>
        <a:xfrm>
          <a:off x="1394331" y="1261122"/>
          <a:ext cx="1669240" cy="20497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err="1" smtClean="0">
              <a:solidFill>
                <a:srgbClr val="002060"/>
              </a:solidFill>
            </a:rPr>
            <a:t>забезпечення</a:t>
          </a:r>
          <a:r>
            <a:rPr lang="ru-RU" sz="1400" b="0" kern="1200" dirty="0" smtClean="0">
              <a:solidFill>
                <a:srgbClr val="002060"/>
              </a:solidFill>
            </a:rPr>
            <a:t> оптимального температурного режиму у </a:t>
          </a:r>
          <a:r>
            <a:rPr lang="ru-RU" sz="1400" b="0" kern="1200" dirty="0" err="1" smtClean="0">
              <a:solidFill>
                <a:srgbClr val="002060"/>
              </a:solidFill>
            </a:rPr>
            <a:t>класній</a:t>
          </a:r>
          <a:r>
            <a:rPr lang="ru-RU" sz="1400" b="0" kern="1200" dirty="0" smtClean="0">
              <a:solidFill>
                <a:srgbClr val="002060"/>
              </a:solidFill>
            </a:rPr>
            <a:t> </a:t>
          </a:r>
          <a:r>
            <a:rPr lang="ru-RU" sz="1400" b="0" kern="1200" dirty="0" err="1" smtClean="0">
              <a:solidFill>
                <a:srgbClr val="002060"/>
              </a:solidFill>
            </a:rPr>
            <a:t>кімнаті</a:t>
          </a:r>
          <a:endParaRPr lang="ru-RU" sz="1400" b="0" kern="1200" dirty="0">
            <a:solidFill>
              <a:srgbClr val="002060"/>
            </a:solidFill>
          </a:endParaRPr>
        </a:p>
      </dsp:txBody>
      <dsp:txXfrm>
        <a:off x="1394331" y="1261122"/>
        <a:ext cx="1669240" cy="2049755"/>
      </dsp:txXfrm>
    </dsp:sp>
    <dsp:sp modelId="{D721C1FA-4930-47DF-AF4F-C677FFB35F86}">
      <dsp:nvSpPr>
        <dsp:cNvPr id="0" name=""/>
        <dsp:cNvSpPr/>
      </dsp:nvSpPr>
      <dsp:spPr>
        <a:xfrm>
          <a:off x="3129886" y="1261122"/>
          <a:ext cx="1425548" cy="20497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err="1" smtClean="0">
              <a:solidFill>
                <a:schemeClr val="accent6">
                  <a:lumMod val="75000"/>
                </a:schemeClr>
              </a:solidFill>
            </a:rPr>
            <a:t>дотримання</a:t>
          </a:r>
          <a:r>
            <a:rPr lang="ru-RU" sz="1600" b="0" kern="1200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600" b="0" kern="1200" dirty="0" err="1" smtClean="0">
              <a:solidFill>
                <a:schemeClr val="accent6">
                  <a:lumMod val="75000"/>
                </a:schemeClr>
              </a:solidFill>
            </a:rPr>
            <a:t>санітарно-гігієнічних</a:t>
          </a:r>
          <a:r>
            <a:rPr lang="ru-RU" sz="1600" b="0" kern="1200" dirty="0" smtClean="0">
              <a:solidFill>
                <a:schemeClr val="accent6">
                  <a:lumMod val="75000"/>
                </a:schemeClr>
              </a:solidFill>
            </a:rPr>
            <a:t> норм  </a:t>
          </a:r>
          <a:r>
            <a:rPr lang="ru-RU" sz="1600" b="0" kern="1200" dirty="0" err="1" smtClean="0">
              <a:solidFill>
                <a:schemeClr val="accent6">
                  <a:lumMod val="75000"/>
                </a:schemeClr>
              </a:solidFill>
            </a:rPr>
            <a:t>вологості</a:t>
          </a:r>
          <a:r>
            <a:rPr lang="ru-RU" sz="1600" b="0" kern="1200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600" b="0" kern="1200" dirty="0" err="1" smtClean="0">
              <a:solidFill>
                <a:schemeClr val="accent6">
                  <a:lumMod val="75000"/>
                </a:schemeClr>
              </a:solidFill>
            </a:rPr>
            <a:t>повітря</a:t>
          </a:r>
          <a:endParaRPr lang="ru-RU" sz="1600" b="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129886" y="1261122"/>
        <a:ext cx="1425548" cy="2049755"/>
      </dsp:txXfrm>
    </dsp:sp>
    <dsp:sp modelId="{FF9C4C55-CA73-4B03-9874-03A484B5EBD5}">
      <dsp:nvSpPr>
        <dsp:cNvPr id="0" name=""/>
        <dsp:cNvSpPr/>
      </dsp:nvSpPr>
      <dsp:spPr>
        <a:xfrm>
          <a:off x="4621749" y="1371599"/>
          <a:ext cx="1555803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</a:rPr>
            <a:t>оптимальність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освітлення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класної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кімнати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621749" y="1371599"/>
        <a:ext cx="1555803" cy="1828800"/>
      </dsp:txXfrm>
    </dsp:sp>
    <dsp:sp modelId="{658F756B-0CDB-4A5B-9EE1-4039196AEF7B}">
      <dsp:nvSpPr>
        <dsp:cNvPr id="0" name=""/>
        <dsp:cNvSpPr/>
      </dsp:nvSpPr>
      <dsp:spPr>
        <a:xfrm>
          <a:off x="6243867" y="1371599"/>
          <a:ext cx="132628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rgbClr val="002060"/>
              </a:solidFill>
            </a:rPr>
            <a:t>забезпечення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гігієни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праці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вчителя</a:t>
          </a:r>
          <a:r>
            <a:rPr lang="ru-RU" sz="1300" kern="1200" dirty="0" smtClean="0">
              <a:solidFill>
                <a:srgbClr val="002060"/>
              </a:solidFill>
            </a:rPr>
            <a:t> та </a:t>
          </a:r>
          <a:r>
            <a:rPr lang="ru-RU" sz="1300" kern="1200" dirty="0" err="1" smtClean="0">
              <a:solidFill>
                <a:srgbClr val="002060"/>
              </a:solidFill>
            </a:rPr>
            <a:t>учнів</a:t>
          </a:r>
          <a:r>
            <a:rPr lang="ru-RU" sz="1300" kern="1200" dirty="0" smtClean="0">
              <a:solidFill>
                <a:srgbClr val="002060"/>
              </a:solidFill>
            </a:rPr>
            <a:t> у </a:t>
          </a:r>
          <a:r>
            <a:rPr lang="ru-RU" sz="1300" kern="1200" dirty="0" err="1" smtClean="0">
              <a:solidFill>
                <a:srgbClr val="002060"/>
              </a:solidFill>
            </a:rPr>
            <a:t>процесі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навчання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6243867" y="1371599"/>
        <a:ext cx="1326288" cy="1828800"/>
      </dsp:txXfrm>
    </dsp:sp>
    <dsp:sp modelId="{1FAE371C-399A-4F7A-A739-09440EA3E60E}">
      <dsp:nvSpPr>
        <dsp:cNvPr id="0" name=""/>
        <dsp:cNvSpPr/>
      </dsp:nvSpPr>
      <dsp:spPr>
        <a:xfrm>
          <a:off x="7636470" y="1371599"/>
          <a:ext cx="1326288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rgbClr val="002060"/>
              </a:solidFill>
            </a:rPr>
            <a:t>інтенсивність</a:t>
          </a:r>
          <a:r>
            <a:rPr lang="ru-RU" sz="1300" kern="1200" dirty="0" smtClean="0">
              <a:solidFill>
                <a:srgbClr val="002060"/>
              </a:solidFill>
            </a:rPr>
            <a:t> та </a:t>
          </a:r>
          <a:r>
            <a:rPr lang="ru-RU" sz="1300" kern="1200" dirty="0" err="1" smtClean="0">
              <a:solidFill>
                <a:srgbClr val="002060"/>
              </a:solidFill>
            </a:rPr>
            <a:t>емоційність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спільної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праці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вчителя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й</a:t>
          </a:r>
          <a:r>
            <a:rPr lang="ru-RU" sz="1300" kern="1200" dirty="0" smtClean="0">
              <a:solidFill>
                <a:srgbClr val="002060"/>
              </a:solidFill>
            </a:rPr>
            <a:t> </a:t>
          </a:r>
          <a:r>
            <a:rPr lang="ru-RU" sz="1300" kern="1200" dirty="0" err="1" smtClean="0">
              <a:solidFill>
                <a:srgbClr val="002060"/>
              </a:solidFill>
            </a:rPr>
            <a:t>учнів</a:t>
          </a:r>
          <a:r>
            <a:rPr lang="ru-RU" sz="1300" kern="1200" dirty="0" smtClean="0">
              <a:solidFill>
                <a:srgbClr val="002060"/>
              </a:solidFill>
            </a:rPr>
            <a:t> на </a:t>
          </a:r>
          <a:r>
            <a:rPr lang="ru-RU" sz="1300" kern="1200" dirty="0" err="1" smtClean="0">
              <a:solidFill>
                <a:srgbClr val="002060"/>
              </a:solidFill>
            </a:rPr>
            <a:t>уроці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7636470" y="1371599"/>
        <a:ext cx="1326288" cy="182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4BD213-657F-45C2-B1CC-0D52ABEF0334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6C3E05-ED47-46B0-8B49-0FDB6D4B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00400"/>
            <a:ext cx="7488832" cy="1812776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Відповідність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шкільних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меблів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фізіологічним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особливостям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учнів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Робоче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місце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вчителя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.</a:t>
            </a:r>
          </a:p>
          <a:p>
            <a:r>
              <a:rPr lang="uk-UA" sz="3600" b="1" dirty="0" smtClean="0">
                <a:solidFill>
                  <a:srgbClr val="00B050"/>
                </a:solidFill>
              </a:rPr>
              <a:t>Доповідач:    </a:t>
            </a:r>
            <a:r>
              <a:rPr lang="uk-UA" sz="3600" b="1" dirty="0" smtClean="0">
                <a:solidFill>
                  <a:srgbClr val="0070C0"/>
                </a:solidFill>
              </a:rPr>
              <a:t>Юрченко М.Л., </a:t>
            </a:r>
            <a:r>
              <a:rPr lang="uk-UA" sz="3600" b="1" dirty="0" smtClean="0">
                <a:solidFill>
                  <a:srgbClr val="002060"/>
                </a:solidFill>
              </a:rPr>
              <a:t>вчитель основ </a:t>
            </a:r>
            <a:r>
              <a:rPr lang="uk-UA" sz="3600" b="1" dirty="0" err="1" smtClean="0">
                <a:solidFill>
                  <a:srgbClr val="002060"/>
                </a:solidFill>
              </a:rPr>
              <a:t>здоров”я</a:t>
            </a:r>
            <a:r>
              <a:rPr lang="uk-UA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68760"/>
            <a:ext cx="8229600" cy="1707195"/>
          </a:xfrm>
        </p:spPr>
        <p:txBody>
          <a:bodyPr/>
          <a:lstStyle/>
          <a:p>
            <a:r>
              <a:rPr lang="uk-UA" dirty="0" smtClean="0"/>
              <a:t>Доповідь на тему: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«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Турбота</a:t>
            </a:r>
            <a:r>
              <a:rPr lang="ru-RU" sz="3200" b="1" i="1" dirty="0" smtClean="0">
                <a:solidFill>
                  <a:srgbClr val="C00000"/>
                </a:solidFill>
              </a:rPr>
              <a:t> про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здоров’я</a:t>
            </a:r>
            <a:r>
              <a:rPr lang="ru-RU" sz="3200" b="1" i="1" dirty="0" smtClean="0">
                <a:solidFill>
                  <a:srgbClr val="C00000"/>
                </a:solidFill>
              </a:rPr>
              <a:t> –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найважливіша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праця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вчителя</a:t>
            </a:r>
            <a:r>
              <a:rPr lang="ru-RU" sz="3200" b="1" i="1" dirty="0" smtClean="0">
                <a:solidFill>
                  <a:srgbClr val="C00000"/>
                </a:solidFill>
              </a:rPr>
              <a:t>.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Від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життєдіяльності</a:t>
            </a:r>
            <a:r>
              <a:rPr lang="ru-RU" sz="3200" b="1" i="1" dirty="0" smtClean="0">
                <a:solidFill>
                  <a:srgbClr val="C00000"/>
                </a:solidFill>
              </a:rPr>
              <a:t>,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бадьорості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дітей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залежить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їхнє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духовне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життя</a:t>
            </a:r>
            <a:r>
              <a:rPr lang="ru-RU" sz="3200" b="1" i="1" dirty="0" smtClean="0">
                <a:solidFill>
                  <a:srgbClr val="C00000"/>
                </a:solidFill>
              </a:rPr>
              <a:t>,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світогляд</a:t>
            </a:r>
            <a:r>
              <a:rPr lang="ru-RU" sz="3200" b="1" i="1" dirty="0" smtClean="0">
                <a:solidFill>
                  <a:srgbClr val="C00000"/>
                </a:solidFill>
              </a:rPr>
              <a:t>,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розумовий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розвиток</a:t>
            </a:r>
            <a:r>
              <a:rPr lang="ru-RU" sz="3200" b="1" i="1" dirty="0" smtClean="0">
                <a:solidFill>
                  <a:srgbClr val="C00000"/>
                </a:solidFill>
              </a:rPr>
              <a:t>,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міцність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знань</a:t>
            </a:r>
            <a:r>
              <a:rPr lang="ru-RU" sz="3200" b="1" i="1" dirty="0" smtClean="0">
                <a:solidFill>
                  <a:srgbClr val="C00000"/>
                </a:solidFill>
              </a:rPr>
              <a:t>,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віра</a:t>
            </a:r>
            <a:r>
              <a:rPr lang="ru-RU" sz="3200" b="1" i="1" dirty="0" smtClean="0">
                <a:solidFill>
                  <a:srgbClr val="C00000"/>
                </a:solidFill>
              </a:rPr>
              <a:t> в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свої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</a:rPr>
              <a:t>сили</a:t>
            </a:r>
            <a:r>
              <a:rPr lang="ru-RU" sz="3200" b="1" i="1" dirty="0" smtClean="0">
                <a:solidFill>
                  <a:srgbClr val="C00000"/>
                </a:solidFill>
              </a:rPr>
              <a:t>…»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ru-RU" i="1" dirty="0" err="1" smtClean="0">
                <a:solidFill>
                  <a:srgbClr val="0070C0"/>
                </a:solidFill>
              </a:rPr>
              <a:t>В.О.Сухомлинський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9412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 </a:t>
            </a:r>
            <a:r>
              <a:rPr lang="ru-RU" b="1" dirty="0" err="1" smtClean="0">
                <a:solidFill>
                  <a:srgbClr val="002060"/>
                </a:solidFill>
              </a:rPr>
              <a:t>шкільного</a:t>
            </a:r>
            <a:r>
              <a:rPr lang="uk-UA" b="1" dirty="0" smtClean="0">
                <a:solidFill>
                  <a:srgbClr val="002060"/>
                </a:solidFill>
              </a:rPr>
              <a:t> навчального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обладнання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відносять</a:t>
            </a:r>
            <a:r>
              <a:rPr lang="ru-RU" b="1" dirty="0" smtClean="0">
                <a:solidFill>
                  <a:srgbClr val="002060"/>
                </a:solidFill>
              </a:rPr>
              <a:t> :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39552" y="1268760"/>
          <a:ext cx="81472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rgbClr val="002060"/>
                </a:solidFill>
              </a:rPr>
              <a:t>Обладнання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навчальних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кабінетів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здійснюється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урахуванням</a:t>
            </a:r>
            <a:r>
              <a:rPr lang="ru-RU" sz="2800" dirty="0" smtClean="0">
                <a:solidFill>
                  <a:srgbClr val="002060"/>
                </a:solidFill>
              </a:rPr>
              <a:t> правил </a:t>
            </a:r>
            <a:r>
              <a:rPr lang="ru-RU" sz="2800" dirty="0" err="1" smtClean="0">
                <a:solidFill>
                  <a:srgbClr val="002060"/>
                </a:solidFill>
              </a:rPr>
              <a:t>техніки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безпеки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71600" y="1844824"/>
          <a:ext cx="727280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Правильна посадка </a:t>
            </a:r>
            <a:r>
              <a:rPr lang="ru-RU" sz="2800" dirty="0" err="1" smtClean="0">
                <a:solidFill>
                  <a:srgbClr val="002060"/>
                </a:solidFill>
              </a:rPr>
              <a:t>учнів</a:t>
            </a:r>
            <a:r>
              <a:rPr lang="uk-UA" sz="2800" dirty="0" smtClean="0">
                <a:solidFill>
                  <a:srgbClr val="002060"/>
                </a:solidFill>
              </a:rPr>
              <a:t>  забезпечує сприятливі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умови</a:t>
            </a:r>
            <a:r>
              <a:rPr lang="ru-RU" sz="2800" dirty="0" smtClean="0">
                <a:solidFill>
                  <a:srgbClr val="002060"/>
                </a:solidFill>
              </a:rPr>
              <a:t> для </a:t>
            </a:r>
            <a:r>
              <a:rPr lang="ru-RU" sz="2800" dirty="0" err="1" smtClean="0">
                <a:solidFill>
                  <a:srgbClr val="002060"/>
                </a:solidFill>
              </a:rPr>
              <a:t>роботи</a:t>
            </a:r>
            <a:r>
              <a:rPr lang="ru-RU" sz="2800" dirty="0" smtClean="0">
                <a:solidFill>
                  <a:srgbClr val="002060"/>
                </a:solidFill>
              </a:rPr>
              <a:t>  таких систем  </a:t>
            </a:r>
            <a:r>
              <a:rPr lang="ru-RU" sz="2800" dirty="0" err="1" smtClean="0">
                <a:solidFill>
                  <a:srgbClr val="002060"/>
                </a:solidFill>
              </a:rPr>
              <a:t>органів</a:t>
            </a:r>
            <a:r>
              <a:rPr lang="ru-RU" sz="2800" dirty="0" smtClean="0">
                <a:solidFill>
                  <a:srgbClr val="002060"/>
                </a:solidFill>
              </a:rPr>
              <a:t>: 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899592" y="1700808"/>
          <a:ext cx="7704856" cy="47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 </a:t>
            </a:r>
            <a:r>
              <a:rPr lang="uk-UA" sz="2800" b="1" dirty="0" smtClean="0">
                <a:solidFill>
                  <a:srgbClr val="002060"/>
                </a:solidFill>
              </a:rPr>
              <a:t>Основні гігієнічні вимоги, що пред'являються до класної дошки , наступні: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колір покриття дошки - зелений, темно-коричневий, матово-чорний (коефіцієнт відбиття не менше 80%). Найбільш фізіологічним є темно-зелений колір у поєднанні з яскраво-жовтим кольором крейди. </a:t>
            </a:r>
            <a:b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В </a:t>
            </a:r>
            <a:r>
              <a:rPr lang="ru-RU" sz="2800" dirty="0" err="1" smtClean="0">
                <a:solidFill>
                  <a:srgbClr val="002060"/>
                </a:solidFill>
              </a:rPr>
              <a:t>даний</a:t>
            </a:r>
            <a:r>
              <a:rPr lang="ru-RU" sz="2800" dirty="0" smtClean="0">
                <a:solidFill>
                  <a:srgbClr val="002060"/>
                </a:solidFill>
              </a:rPr>
              <a:t> час у нас в </a:t>
            </a:r>
            <a:r>
              <a:rPr lang="ru-RU" sz="2800" dirty="0" err="1" smtClean="0">
                <a:solidFill>
                  <a:srgbClr val="002060"/>
                </a:solidFill>
              </a:rPr>
              <a:t>країні</a:t>
            </a:r>
            <a:r>
              <a:rPr lang="ru-RU" sz="2800" dirty="0" smtClean="0">
                <a:solidFill>
                  <a:srgbClr val="002060"/>
                </a:solidFill>
              </a:rPr>
              <a:t> на </a:t>
            </a:r>
            <a:r>
              <a:rPr lang="ru-RU" sz="2800" dirty="0" err="1" smtClean="0">
                <a:solidFill>
                  <a:srgbClr val="002060"/>
                </a:solidFill>
              </a:rPr>
              <a:t>шкільні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меблі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існують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певні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державні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стандарти</a:t>
            </a:r>
            <a:r>
              <a:rPr lang="uk-UA" sz="2800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65618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стосується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правил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розсаджування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учнів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, то основною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вимогою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є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відповідність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розмірів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меблів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до з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росту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школярів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Правильная посадка ученика за партой.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14550"/>
            <a:ext cx="7344816" cy="433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Пропонується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розроблена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система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оцінних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параметрів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якими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доцільно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скористатись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accent6">
                    <a:lumMod val="75000"/>
                  </a:schemeClr>
                </a:solidFill>
              </a:rPr>
              <a:t>педагогам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при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вивченні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стану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гігієни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навчального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приміщення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179512" y="1447800"/>
          <a:ext cx="896448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316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Доповідь на тему:</vt:lpstr>
      <vt:lpstr>Слайд 2</vt:lpstr>
      <vt:lpstr>До шкільного навчального обладнання відносять :</vt:lpstr>
      <vt:lpstr>Обладнання навчальних кабінетів здійснюється з урахуванням правил техніки безпеки</vt:lpstr>
      <vt:lpstr>Правильна посадка учнів  забезпечує сприятливі  умови для роботи  таких систем  органів: </vt:lpstr>
      <vt:lpstr> Основні гігієнічні вимоги, що пред'являються до класної дошки , наступні: </vt:lpstr>
      <vt:lpstr> В даний час у нас в країні на шкільні меблі існують певні державні стандарти </vt:lpstr>
      <vt:lpstr>Що стосується правил розсаджування учнів, то основною вимогою є відповідність розмірів меблів до зросту школярів  </vt:lpstr>
      <vt:lpstr>Пропонується розроблена система оцінних параметрів, якими доцільно скористатись педагогам  при вивченні стану гігієни навчального приміщення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3</cp:revision>
  <dcterms:created xsi:type="dcterms:W3CDTF">2014-12-27T13:21:09Z</dcterms:created>
  <dcterms:modified xsi:type="dcterms:W3CDTF">2014-12-27T14:56:26Z</dcterms:modified>
</cp:coreProperties>
</file>