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542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0A-AFCB-45FD-8C06-BBDA26D77C8B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0910-F048-4350-AFAC-730903021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2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0A-AFCB-45FD-8C06-BBDA26D77C8B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0910-F048-4350-AFAC-730903021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4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0A-AFCB-45FD-8C06-BBDA26D77C8B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0910-F048-4350-AFAC-730903021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0A-AFCB-45FD-8C06-BBDA26D77C8B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0910-F048-4350-AFAC-730903021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13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0A-AFCB-45FD-8C06-BBDA26D77C8B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0910-F048-4350-AFAC-730903021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5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0A-AFCB-45FD-8C06-BBDA26D77C8B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0910-F048-4350-AFAC-730903021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5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0A-AFCB-45FD-8C06-BBDA26D77C8B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0910-F048-4350-AFAC-730903021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1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0A-AFCB-45FD-8C06-BBDA26D77C8B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0910-F048-4350-AFAC-730903021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3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0A-AFCB-45FD-8C06-BBDA26D77C8B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0910-F048-4350-AFAC-730903021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3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0A-AFCB-45FD-8C06-BBDA26D77C8B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0910-F048-4350-AFAC-730903021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0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0A-AFCB-45FD-8C06-BBDA26D77C8B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0910-F048-4350-AFAC-730903021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6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D70A-AFCB-45FD-8C06-BBDA26D77C8B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0910-F048-4350-AFAC-730903021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8249"/>
            <a:ext cx="9252520" cy="6939390"/>
          </a:xfrm>
        </p:spPr>
      </p:pic>
    </p:spTree>
    <p:extLst>
      <p:ext uri="{BB962C8B-B14F-4D97-AF65-F5344CB8AC3E}">
        <p14:creationId xmlns:p14="http://schemas.microsoft.com/office/powerpoint/2010/main" val="15573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8"/>
          <a:stretch/>
        </p:blipFill>
        <p:spPr bwMode="auto">
          <a:xfrm>
            <a:off x="0" y="0"/>
            <a:ext cx="9144000" cy="641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5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6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6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7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0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" y="0"/>
            <a:ext cx="9225208" cy="691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0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705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49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939390"/>
          </a:xfrm>
        </p:spPr>
      </p:pic>
    </p:spTree>
    <p:extLst>
      <p:ext uri="{BB962C8B-B14F-4D97-AF65-F5344CB8AC3E}">
        <p14:creationId xmlns:p14="http://schemas.microsoft.com/office/powerpoint/2010/main" val="734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2" y="2516323"/>
            <a:ext cx="2608009" cy="19560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48" y="4488844"/>
            <a:ext cx="3105492" cy="23291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8" y="4581637"/>
            <a:ext cx="3035151" cy="2276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32" y="196841"/>
            <a:ext cx="2457420" cy="18430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40" y="2039906"/>
            <a:ext cx="2605927" cy="19544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08" y="4281371"/>
            <a:ext cx="3044946" cy="22837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8" y="216533"/>
            <a:ext cx="3035151" cy="22763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54" y="139959"/>
            <a:ext cx="2397175" cy="17978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44" y="1882652"/>
            <a:ext cx="3803247" cy="2852435"/>
          </a:xfrm>
          <a:prstGeom prst="rect">
            <a:avLst/>
          </a:prstGeom>
        </p:spPr>
      </p:pic>
      <p:sp>
        <p:nvSpPr>
          <p:cNvPr id="19" name="Объект 18"/>
          <p:cNvSpPr>
            <a:spLocks noGrp="1"/>
          </p:cNvSpPr>
          <p:nvPr>
            <p:ph idx="1"/>
          </p:nvPr>
        </p:nvSpPr>
        <p:spPr>
          <a:xfrm>
            <a:off x="-180528" y="-908268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2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7" y="25963"/>
            <a:ext cx="10240741" cy="6832037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393643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64" y="188639"/>
            <a:ext cx="2901636" cy="217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96" y="2340914"/>
            <a:ext cx="3018185" cy="225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1800"/>
            <a:ext cx="3974620" cy="296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99731"/>
            <a:ext cx="2952328" cy="221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9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5"/>
          <a:stretch/>
        </p:blipFill>
        <p:spPr bwMode="auto">
          <a:xfrm>
            <a:off x="31102" y="31034"/>
            <a:ext cx="9112898" cy="62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7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8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1"/>
          <a:stretch/>
        </p:blipFill>
        <p:spPr bwMode="auto">
          <a:xfrm>
            <a:off x="0" y="0"/>
            <a:ext cx="9144000" cy="634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6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Uzer</cp:lastModifiedBy>
  <cp:revision>6</cp:revision>
  <dcterms:created xsi:type="dcterms:W3CDTF">2014-12-28T16:06:43Z</dcterms:created>
  <dcterms:modified xsi:type="dcterms:W3CDTF">2014-12-28T22:44:54Z</dcterms:modified>
</cp:coreProperties>
</file>