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8" r:id="rId3"/>
    <p:sldId id="262" r:id="rId4"/>
    <p:sldId id="259" r:id="rId5"/>
    <p:sldId id="263" r:id="rId6"/>
    <p:sldId id="264" r:id="rId7"/>
    <p:sldId id="265" r:id="rId8"/>
    <p:sldId id="267" r:id="rId9"/>
    <p:sldId id="257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476F966-9A06-4562-ADAA-C7E64DA73CBD}" type="datetimeFigureOut">
              <a:rPr lang="ru-RU"/>
              <a:pPr>
                <a:defRPr/>
              </a:pPr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85D6196-ACBA-4260-8678-4B4C2BF2C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740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56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863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763713" y="2348880"/>
            <a:ext cx="5761037" cy="72058"/>
          </a:xfrm>
        </p:spPr>
        <p:txBody>
          <a:bodyPr/>
          <a:lstStyle/>
          <a:p>
            <a:r>
              <a:rPr lang="uk-UA" dirty="0" smtClean="0"/>
              <a:t>Застосування інноваційних технологій як засіб підвищення інтересу в учнів до навчання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4075" y="4581128"/>
            <a:ext cx="5040313" cy="576064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Вчитель Пасічна З.А.</a:t>
            </a:r>
            <a:endParaRPr lang="ru-RU" dirty="0" smtClean="0"/>
          </a:p>
        </p:txBody>
      </p:sp>
      <p:pic>
        <p:nvPicPr>
          <p:cNvPr id="4" name="04 Track 04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7944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ProPowerPoint\Шаблоны\В работе\Детский школьный\DetskShkPr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79388" y="1268760"/>
            <a:ext cx="5832475" cy="134590"/>
          </a:xfrm>
        </p:spPr>
        <p:txBody>
          <a:bodyPr/>
          <a:lstStyle/>
          <a:p>
            <a:r>
              <a:rPr lang="uk-UA" dirty="0" smtClean="0"/>
              <a:t>Результативність використання інноваційних технологій</a:t>
            </a:r>
            <a:endParaRPr lang="ru-RU" dirty="0" smtClean="0"/>
          </a:p>
        </p:txBody>
      </p:sp>
      <p:sp>
        <p:nvSpPr>
          <p:cNvPr id="7172" name="Объект 2"/>
          <p:cNvSpPr>
            <a:spLocks noGrp="1"/>
          </p:cNvSpPr>
          <p:nvPr>
            <p:ph idx="1"/>
          </p:nvPr>
        </p:nvSpPr>
        <p:spPr>
          <a:xfrm>
            <a:off x="107950" y="2636911"/>
            <a:ext cx="5903913" cy="4060751"/>
          </a:xfrm>
        </p:spPr>
        <p:txBody>
          <a:bodyPr/>
          <a:lstStyle/>
          <a:p>
            <a:r>
              <a:rPr lang="uk-UA" sz="2100" dirty="0" smtClean="0"/>
              <a:t>Уміння вислуховувати свого товариша.</a:t>
            </a:r>
          </a:p>
          <a:p>
            <a:r>
              <a:rPr lang="uk-UA" sz="2100" dirty="0" smtClean="0"/>
              <a:t>Забезпечення позитивна атмосфера.</a:t>
            </a:r>
          </a:p>
          <a:p>
            <a:r>
              <a:rPr lang="uk-UA" sz="2100" dirty="0" smtClean="0"/>
              <a:t>Розвивається уміння працювати з додатковими джерелами інформації.</a:t>
            </a:r>
          </a:p>
          <a:p>
            <a:r>
              <a:rPr lang="uk-UA" sz="2100" dirty="0" smtClean="0"/>
              <a:t>Уміння вільно висловлювати власну думку.</a:t>
            </a:r>
          </a:p>
          <a:p>
            <a:r>
              <a:rPr lang="uk-UA" sz="2100" dirty="0" smtClean="0"/>
              <a:t>Створюються умови для самовираження і самореалізації.</a:t>
            </a:r>
          </a:p>
          <a:p>
            <a:r>
              <a:rPr lang="uk-UA" sz="2100" dirty="0" smtClean="0"/>
              <a:t>Розвивається </a:t>
            </a:r>
            <a:r>
              <a:rPr lang="uk-UA" sz="2100" dirty="0" err="1" smtClean="0"/>
              <a:t>зв</a:t>
            </a:r>
            <a:r>
              <a:rPr lang="en-US" sz="2100" dirty="0" smtClean="0"/>
              <a:t>’</a:t>
            </a:r>
            <a:r>
              <a:rPr lang="uk-UA" sz="2100" dirty="0" err="1" smtClean="0"/>
              <a:t>язне</a:t>
            </a:r>
            <a:r>
              <a:rPr lang="uk-UA" sz="2100" dirty="0" smtClean="0"/>
              <a:t> мовлення, збагачується словниковий запас.</a:t>
            </a:r>
          </a:p>
          <a:p>
            <a:r>
              <a:rPr lang="uk-UA" sz="2100" dirty="0" smtClean="0"/>
              <a:t>Кожен учень відчуває свою успішність.</a:t>
            </a:r>
            <a:endParaRPr lang="ru-RU" sz="21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Объект 2"/>
          <p:cNvSpPr>
            <a:spLocks noGrp="1"/>
          </p:cNvSpPr>
          <p:nvPr>
            <p:ph idx="1"/>
          </p:nvPr>
        </p:nvSpPr>
        <p:spPr>
          <a:xfrm>
            <a:off x="1763713" y="1124744"/>
            <a:ext cx="5112543" cy="4391819"/>
          </a:xfrm>
        </p:spPr>
        <p:txBody>
          <a:bodyPr/>
          <a:lstStyle/>
          <a:p>
            <a:r>
              <a:rPr lang="uk-UA" dirty="0" smtClean="0"/>
              <a:t>«Кожний шкільний день, кожний урок повинен бути осмислений педагогом як подарунок дітям. Кожне спілкування дитини зі своїм педагогом має вселяти в неї радість та оптимізм.»</a:t>
            </a:r>
          </a:p>
          <a:p>
            <a:pPr marL="0" indent="0">
              <a:buNone/>
            </a:pPr>
            <a:r>
              <a:rPr lang="uk-UA" dirty="0" smtClean="0"/>
              <a:t>                      Ш. </a:t>
            </a:r>
            <a:r>
              <a:rPr lang="uk-UA" dirty="0" err="1" smtClean="0"/>
              <a:t>Амонашвілі</a:t>
            </a: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Інноваційна діяльність - </a:t>
            </a:r>
            <a:endParaRPr lang="ru-RU" dirty="0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Це гарно організована</a:t>
            </a:r>
            <a:r>
              <a:rPr lang="ru-RU" dirty="0" smtClean="0"/>
              <a:t>, </a:t>
            </a:r>
            <a:r>
              <a:rPr lang="ru-RU" dirty="0" err="1" smtClean="0"/>
              <a:t>раціональна</a:t>
            </a:r>
            <a:r>
              <a:rPr lang="ru-RU" dirty="0" smtClean="0"/>
              <a:t> і систематична робота.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( П. </a:t>
            </a:r>
            <a:r>
              <a:rPr lang="uk-UA" dirty="0" err="1" smtClean="0"/>
              <a:t>Друкер</a:t>
            </a:r>
            <a:r>
              <a:rPr lang="uk-UA" dirty="0" smtClean="0"/>
              <a:t> )</a:t>
            </a:r>
          </a:p>
          <a:p>
            <a:pPr marL="0" indent="0">
              <a:buNone/>
            </a:pPr>
            <a:r>
              <a:rPr lang="uk-UA" dirty="0" smtClean="0"/>
              <a:t>           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03042"/>
            <a:ext cx="334168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Інноваційні технології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Інтерактивні технології</a:t>
            </a:r>
          </a:p>
          <a:p>
            <a:r>
              <a:rPr lang="uk-UA" dirty="0" smtClean="0"/>
              <a:t>Технологія критичного мислення</a:t>
            </a:r>
          </a:p>
          <a:p>
            <a:r>
              <a:rPr lang="uk-UA" dirty="0" smtClean="0"/>
              <a:t>Технологія «Створення ситуації успіху»</a:t>
            </a:r>
          </a:p>
          <a:p>
            <a:r>
              <a:rPr lang="uk-UA" dirty="0" smtClean="0"/>
              <a:t>Проектна технологія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8185" y="4365104"/>
            <a:ext cx="3432175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985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Детский школьный\DetsShkPri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979613" y="1052513"/>
            <a:ext cx="6913562" cy="720725"/>
          </a:xfrm>
        </p:spPr>
        <p:txBody>
          <a:bodyPr/>
          <a:lstStyle/>
          <a:p>
            <a:r>
              <a:rPr lang="uk-UA" dirty="0" smtClean="0"/>
              <a:t>Інтерактивні технології</a:t>
            </a:r>
            <a:endParaRPr lang="ru-RU" dirty="0" smtClean="0"/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2268538" y="1989138"/>
            <a:ext cx="6624637" cy="4679950"/>
          </a:xfrm>
        </p:spPr>
        <p:txBody>
          <a:bodyPr/>
          <a:lstStyle/>
          <a:p>
            <a:r>
              <a:rPr lang="uk-UA" dirty="0" smtClean="0"/>
              <a:t>Мікрофон</a:t>
            </a:r>
          </a:p>
          <a:p>
            <a:r>
              <a:rPr lang="uk-UA" dirty="0" smtClean="0"/>
              <a:t>Розминка</a:t>
            </a:r>
          </a:p>
          <a:p>
            <a:r>
              <a:rPr lang="uk-UA" dirty="0" smtClean="0"/>
              <a:t>Групова робота</a:t>
            </a:r>
          </a:p>
          <a:p>
            <a:r>
              <a:rPr lang="uk-UA" dirty="0" smtClean="0"/>
              <a:t>Асоціативний кущ</a:t>
            </a:r>
          </a:p>
          <a:p>
            <a:r>
              <a:rPr lang="uk-UA" dirty="0" smtClean="0"/>
              <a:t>Дидактичні ігри</a:t>
            </a:r>
          </a:p>
          <a:p>
            <a:r>
              <a:rPr lang="uk-UA" dirty="0" smtClean="0"/>
              <a:t>Мозковий штурм</a:t>
            </a: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Детский школьный\DetsShkPri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979613" y="1052513"/>
            <a:ext cx="6913562" cy="720725"/>
          </a:xfrm>
        </p:spPr>
        <p:txBody>
          <a:bodyPr/>
          <a:lstStyle/>
          <a:p>
            <a:r>
              <a:rPr lang="uk-UA" dirty="0" smtClean="0"/>
              <a:t>Технологія критичного мислення</a:t>
            </a:r>
            <a:endParaRPr lang="ru-RU" dirty="0" smtClean="0"/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2268538" y="1989138"/>
            <a:ext cx="6624637" cy="4679950"/>
          </a:xfrm>
        </p:spPr>
        <p:txBody>
          <a:bodyPr/>
          <a:lstStyle/>
          <a:p>
            <a:r>
              <a:rPr lang="uk-UA" dirty="0" smtClean="0"/>
              <a:t>Читання з передбаченням</a:t>
            </a:r>
          </a:p>
          <a:p>
            <a:r>
              <a:rPr lang="uk-UA" dirty="0" smtClean="0"/>
              <a:t>Порушена послідовність</a:t>
            </a:r>
          </a:p>
          <a:p>
            <a:r>
              <a:rPr lang="uk-UA" dirty="0" err="1" smtClean="0"/>
              <a:t>Сенкан</a:t>
            </a:r>
            <a:endParaRPr lang="uk-UA" dirty="0" smtClean="0"/>
          </a:p>
          <a:p>
            <a:r>
              <a:rPr lang="uk-UA" dirty="0" err="1" smtClean="0"/>
              <a:t>Гронування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135358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Детский школьный\DetsShkPri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979613" y="1052513"/>
            <a:ext cx="6913562" cy="720725"/>
          </a:xfrm>
        </p:spPr>
        <p:txBody>
          <a:bodyPr/>
          <a:lstStyle/>
          <a:p>
            <a:r>
              <a:rPr lang="uk-UA" dirty="0" err="1" smtClean="0"/>
              <a:t>“</a:t>
            </a:r>
            <a:r>
              <a:rPr lang="uk-UA" dirty="0" err="1" smtClean="0"/>
              <a:t>Технологія</a:t>
            </a:r>
            <a:r>
              <a:rPr lang="uk-UA" dirty="0" smtClean="0"/>
              <a:t> </a:t>
            </a:r>
            <a:r>
              <a:rPr lang="uk-UA" dirty="0" smtClean="0"/>
              <a:t>«Створення ситуації </a:t>
            </a:r>
            <a:r>
              <a:rPr lang="uk-UA" dirty="0" err="1" smtClean="0"/>
              <a:t>успіху”</a:t>
            </a:r>
            <a:endParaRPr lang="ru-RU" dirty="0" smtClean="0"/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2268538" y="1989138"/>
            <a:ext cx="6624637" cy="4679950"/>
          </a:xfrm>
        </p:spPr>
        <p:txBody>
          <a:bodyPr/>
          <a:lstStyle/>
          <a:p>
            <a:r>
              <a:rPr lang="uk-UA" dirty="0" smtClean="0"/>
              <a:t>Самоперевірка </a:t>
            </a:r>
          </a:p>
          <a:p>
            <a:r>
              <a:rPr lang="uk-UA" dirty="0" smtClean="0"/>
              <a:t>Взаємоперевірка</a:t>
            </a:r>
          </a:p>
          <a:p>
            <a:r>
              <a:rPr lang="uk-UA" dirty="0" err="1" smtClean="0"/>
              <a:t>Самооцінювання</a:t>
            </a:r>
            <a:endParaRPr lang="uk-UA" dirty="0" smtClean="0"/>
          </a:p>
          <a:p>
            <a:r>
              <a:rPr lang="uk-UA" dirty="0" err="1" smtClean="0"/>
              <a:t>Взаємооцінювання</a:t>
            </a:r>
            <a:endParaRPr lang="uk-UA" dirty="0" smtClean="0"/>
          </a:p>
          <a:p>
            <a:r>
              <a:rPr lang="uk-UA" dirty="0" smtClean="0"/>
              <a:t>Картки «Емоційний настрій»</a:t>
            </a:r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157523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Детский школьный\DetsShkPri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2268538" y="1989138"/>
            <a:ext cx="6624637" cy="4679950"/>
          </a:xfrm>
        </p:spPr>
        <p:txBody>
          <a:bodyPr/>
          <a:lstStyle/>
          <a:p>
            <a:r>
              <a:rPr lang="uk-UA" dirty="0" smtClean="0"/>
              <a:t>Міні – проект</a:t>
            </a:r>
          </a:p>
          <a:p>
            <a:r>
              <a:rPr lang="uk-UA" dirty="0" smtClean="0"/>
              <a:t>Демонстраційний проект</a:t>
            </a:r>
          </a:p>
          <a:p>
            <a:r>
              <a:rPr lang="uk-UA" dirty="0" smtClean="0"/>
              <a:t>Навчально-інформаційний                 проект</a:t>
            </a:r>
          </a:p>
          <a:p>
            <a:r>
              <a:rPr lang="uk-UA" dirty="0" smtClean="0"/>
              <a:t>Інформаційно-пошуковий</a:t>
            </a:r>
          </a:p>
          <a:p>
            <a:pPr marL="0" indent="0">
              <a:buNone/>
            </a:pPr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836712"/>
            <a:ext cx="6624637" cy="1224136"/>
          </a:xfrm>
        </p:spPr>
        <p:txBody>
          <a:bodyPr/>
          <a:lstStyle/>
          <a:p>
            <a:r>
              <a:rPr lang="uk-UA" dirty="0" smtClean="0"/>
              <a:t>Проектна технологія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210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34963" y="1268413"/>
            <a:ext cx="8497887" cy="1143000"/>
          </a:xfrm>
        </p:spPr>
        <p:txBody>
          <a:bodyPr/>
          <a:lstStyle/>
          <a:p>
            <a:r>
              <a:rPr lang="uk-UA" sz="4000" dirty="0" smtClean="0"/>
              <a:t>Інноваційний аспект реалізую через</a:t>
            </a:r>
            <a:endParaRPr lang="ru-RU" sz="4000" dirty="0" smtClean="0"/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395288" y="2204864"/>
            <a:ext cx="8497887" cy="449279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*</a:t>
            </a:r>
            <a:r>
              <a:rPr lang="uk-UA" sz="2800" dirty="0" smtClean="0"/>
              <a:t>Створення  </a:t>
            </a:r>
            <a:r>
              <a:rPr lang="uk-UA" dirty="0" smtClean="0"/>
              <a:t>                 * </a:t>
            </a:r>
            <a:r>
              <a:rPr lang="uk-UA" sz="2800" dirty="0" smtClean="0"/>
              <a:t>Робота із додатковою </a:t>
            </a:r>
          </a:p>
          <a:p>
            <a:pPr marL="0" indent="0">
              <a:buNone/>
            </a:pPr>
            <a:r>
              <a:rPr lang="uk-UA" sz="2800" dirty="0" err="1"/>
              <a:t>м</a:t>
            </a:r>
            <a:r>
              <a:rPr lang="uk-UA" sz="2800" dirty="0" err="1" smtClean="0"/>
              <a:t>овленевих</a:t>
            </a:r>
            <a:r>
              <a:rPr lang="uk-UA" sz="2800" dirty="0" smtClean="0"/>
              <a:t>                    літературою</a:t>
            </a:r>
          </a:p>
          <a:p>
            <a:pPr marL="0" indent="0">
              <a:buNone/>
            </a:pPr>
            <a:r>
              <a:rPr lang="uk-UA" sz="2800" dirty="0" smtClean="0"/>
              <a:t>ситуацій</a:t>
            </a:r>
          </a:p>
          <a:p>
            <a:pPr marL="0" indent="0">
              <a:buNone/>
            </a:pPr>
            <a:endParaRPr lang="uk-UA" sz="2800" dirty="0" smtClean="0"/>
          </a:p>
          <a:p>
            <a:pPr marL="0" indent="0">
              <a:buNone/>
            </a:pPr>
            <a:r>
              <a:rPr lang="uk-UA" sz="2800" dirty="0"/>
              <a:t> </a:t>
            </a:r>
            <a:r>
              <a:rPr lang="uk-UA" sz="2800" dirty="0" smtClean="0"/>
              <a:t>                                           </a:t>
            </a:r>
          </a:p>
          <a:p>
            <a:pPr marL="0" indent="0">
              <a:buNone/>
            </a:pPr>
            <a:r>
              <a:rPr lang="uk-UA" sz="2800" dirty="0"/>
              <a:t> </a:t>
            </a:r>
            <a:r>
              <a:rPr lang="uk-UA" sz="2800" dirty="0" smtClean="0"/>
              <a:t>                                                       </a:t>
            </a: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uk-UA" dirty="0" smtClean="0"/>
              <a:t>                       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0619"/>
            <a:ext cx="273630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62926"/>
            <a:ext cx="2803316" cy="162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4631" y="4383105"/>
            <a:ext cx="317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*Групова робота</a:t>
            </a:r>
            <a:endParaRPr lang="ru-RU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60333"/>
            <a:ext cx="3175367" cy="170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206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34963" y="1268413"/>
            <a:ext cx="8497887" cy="936451"/>
          </a:xfrm>
        </p:spPr>
        <p:txBody>
          <a:bodyPr/>
          <a:lstStyle/>
          <a:p>
            <a:r>
              <a:rPr lang="uk-UA" dirty="0" smtClean="0"/>
              <a:t>Наші проекти</a:t>
            </a:r>
            <a:endParaRPr lang="ru-RU" dirty="0" smtClean="0"/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395288" y="2636838"/>
            <a:ext cx="8497887" cy="4060825"/>
          </a:xfrm>
        </p:spPr>
        <p:txBody>
          <a:bodyPr/>
          <a:lstStyle/>
          <a:p>
            <a:r>
              <a:rPr lang="uk-UA" dirty="0" smtClean="0"/>
              <a:t>«</a:t>
            </a:r>
            <a:r>
              <a:rPr lang="uk-UA" sz="2800" dirty="0" smtClean="0"/>
              <a:t>Облаштуймо нашу землю</a:t>
            </a:r>
            <a:r>
              <a:rPr lang="uk-UA" dirty="0" smtClean="0"/>
              <a:t>»</a:t>
            </a:r>
          </a:p>
          <a:p>
            <a:endParaRPr lang="uk-UA" dirty="0" smtClean="0"/>
          </a:p>
          <a:p>
            <a:pPr lvl="8"/>
            <a:r>
              <a:rPr lang="uk-UA" sz="2800" dirty="0" smtClean="0"/>
              <a:t>«Птахи рідного краю»</a:t>
            </a:r>
          </a:p>
          <a:p>
            <a:pPr lvl="8"/>
            <a:endParaRPr lang="uk-UA" sz="2800" dirty="0" smtClean="0"/>
          </a:p>
          <a:p>
            <a:r>
              <a:rPr lang="uk-UA" sz="2800" dirty="0" smtClean="0"/>
              <a:t>«Хочеш бути здоровим – будь ним»</a:t>
            </a:r>
          </a:p>
          <a:p>
            <a:endParaRPr lang="uk-UA" sz="2800" dirty="0" smtClean="0"/>
          </a:p>
          <a:p>
            <a:pPr lvl="8"/>
            <a:r>
              <a:rPr lang="uk-UA" sz="2800" dirty="0" smtClean="0"/>
              <a:t>«Із чого це виготовлено»</a:t>
            </a:r>
            <a:endParaRPr lang="ru-RU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2302693" cy="159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3" y="3212975"/>
            <a:ext cx="2592287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237626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301208"/>
            <a:ext cx="244827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tskShkol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DetskShkol</Template>
  <TotalTime>192</TotalTime>
  <Words>225</Words>
  <Application>Microsoft Office PowerPoint</Application>
  <PresentationFormat>Экран (4:3)</PresentationFormat>
  <Paragraphs>61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DetskShkol</vt:lpstr>
      <vt:lpstr>Застосування інноваційних технологій як засіб підвищення інтересу в учнів до навчання</vt:lpstr>
      <vt:lpstr>Інноваційна діяльність - </vt:lpstr>
      <vt:lpstr>Інноваційні технології</vt:lpstr>
      <vt:lpstr>Інтерактивні технології</vt:lpstr>
      <vt:lpstr>Технологія критичного мислення</vt:lpstr>
      <vt:lpstr>“Технологія «Створення ситуації успіху”</vt:lpstr>
      <vt:lpstr>Проектна технологія</vt:lpstr>
      <vt:lpstr>Інноваційний аспект реалізую через</vt:lpstr>
      <vt:lpstr>Наші проекти</vt:lpstr>
      <vt:lpstr>Результативність використання інноваційних технологій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dc:description>http://propowerpoint.ru - Бесплатные шаблоны для презентаций. Полезные советы и уроки  PowerPoint .</dc:description>
  <cp:lastModifiedBy>Admin</cp:lastModifiedBy>
  <cp:revision>20</cp:revision>
  <dcterms:created xsi:type="dcterms:W3CDTF">2014-10-28T18:56:07Z</dcterms:created>
  <dcterms:modified xsi:type="dcterms:W3CDTF">2014-11-04T10:35:32Z</dcterms:modified>
</cp:coreProperties>
</file>