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A2A5D2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5500694" cy="385762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Салатовка</a:t>
            </a:r>
            <a:r>
              <a:rPr lang="uk-UA" sz="2000" b="1" dirty="0" smtClean="0">
                <a:solidFill>
                  <a:srgbClr val="0070C0"/>
                </a:solidFill>
              </a:rPr>
              <a:t> Людмила Миколаївна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Вчитель української мови та літератури</a:t>
            </a:r>
            <a:b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І категорії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u="sng" dirty="0" smtClean="0">
                <a:solidFill>
                  <a:schemeClr val="bg2">
                    <a:lumMod val="25000"/>
                  </a:schemeClr>
                </a:solidFill>
              </a:rPr>
              <a:t>Науково-методична проблема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b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“ Використання інноваційних технологій</a:t>
            </a:r>
            <a:b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на уроках української мови і літератури ”</a:t>
            </a:r>
            <a:b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571472" y="4500570"/>
            <a:ext cx="8072494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chemeClr val="tx1"/>
                </a:solidFill>
              </a:rPr>
              <a:t>Педагогічне кредо</a:t>
            </a:r>
            <a:r>
              <a:rPr lang="uk-UA" dirty="0" smtClean="0">
                <a:solidFill>
                  <a:schemeClr val="tx1"/>
                </a:solidFill>
              </a:rPr>
              <a:t>:” </a:t>
            </a:r>
            <a:r>
              <a:rPr lang="uk-UA" b="1" i="1" u="sng" dirty="0" smtClean="0">
                <a:solidFill>
                  <a:schemeClr val="tx1"/>
                </a:solidFill>
              </a:rPr>
              <a:t>Педагогічна ідея – це повітря</a:t>
            </a:r>
            <a:r>
              <a:rPr lang="en-US" b="1" i="1" u="sng" dirty="0" smtClean="0">
                <a:solidFill>
                  <a:schemeClr val="tx1"/>
                </a:solidFill>
              </a:rPr>
              <a:t>,</a:t>
            </a:r>
            <a:r>
              <a:rPr lang="uk-UA" b="1" i="1" u="sng" dirty="0" smtClean="0">
                <a:solidFill>
                  <a:schemeClr val="tx1"/>
                </a:solidFill>
              </a:rPr>
              <a:t> в якому      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uk-UA" b="1" i="1" u="sng" dirty="0" smtClean="0">
                <a:solidFill>
                  <a:schemeClr val="tx1"/>
                </a:solidFill>
              </a:rPr>
              <a:t> розкриває крила педагогічна творчість </a:t>
            </a:r>
            <a:r>
              <a:rPr lang="uk-UA" dirty="0" smtClean="0">
                <a:solidFill>
                  <a:schemeClr val="tx1"/>
                </a:solidFill>
              </a:rPr>
              <a:t>”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857620" y="428604"/>
            <a:ext cx="5072098" cy="3357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785786" y="357166"/>
            <a:ext cx="2571768" cy="342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Салатовка.tif"/>
          <p:cNvPicPr>
            <a:picLocks noChangeAspect="1"/>
          </p:cNvPicPr>
          <p:nvPr/>
        </p:nvPicPr>
        <p:blipFill>
          <a:blip r:embed="rId3"/>
          <a:srcRect l="50343" r="34310" b="85272"/>
          <a:stretch>
            <a:fillRect/>
          </a:stretch>
        </p:blipFill>
        <p:spPr>
          <a:xfrm>
            <a:off x="857224" y="428604"/>
            <a:ext cx="2428892" cy="32963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71472" y="214290"/>
            <a:ext cx="7772400" cy="13624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Використання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схем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таблиць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на уроках </a:t>
            </a:r>
            <a:r>
              <a:rPr kumimoji="0" 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української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літератури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1 Чіпка.tif"/>
          <p:cNvPicPr>
            <a:picLocks noChangeAspect="1"/>
          </p:cNvPicPr>
          <p:nvPr/>
        </p:nvPicPr>
        <p:blipFill>
          <a:blip r:embed="rId3" cstate="print"/>
          <a:srcRect l="3703" t="7856" r="9259" b="10963"/>
          <a:stretch>
            <a:fillRect/>
          </a:stretch>
        </p:blipFill>
        <p:spPr>
          <a:xfrm>
            <a:off x="428596" y="1357298"/>
            <a:ext cx="3714776" cy="2450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 Способи викладу.tif"/>
          <p:cNvPicPr>
            <a:picLocks noChangeAspect="1"/>
          </p:cNvPicPr>
          <p:nvPr/>
        </p:nvPicPr>
        <p:blipFill>
          <a:blip r:embed="rId4" cstate="print"/>
          <a:srcRect t="6913" r="7031" b="13542"/>
          <a:stretch>
            <a:fillRect/>
          </a:stretch>
        </p:blipFill>
        <p:spPr>
          <a:xfrm>
            <a:off x="4786314" y="1357298"/>
            <a:ext cx="3915183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 Форма твору.tif"/>
          <p:cNvPicPr>
            <a:picLocks noChangeAspect="1"/>
          </p:cNvPicPr>
          <p:nvPr/>
        </p:nvPicPr>
        <p:blipFill>
          <a:blip r:embed="rId5" cstate="print"/>
          <a:srcRect t="2571" r="5454" b="2297"/>
          <a:stretch>
            <a:fillRect/>
          </a:stretch>
        </p:blipFill>
        <p:spPr>
          <a:xfrm>
            <a:off x="428596" y="4000504"/>
            <a:ext cx="37147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 схеми сюжетного розташ.tif"/>
          <p:cNvPicPr>
            <a:picLocks noChangeAspect="1"/>
          </p:cNvPicPr>
          <p:nvPr/>
        </p:nvPicPr>
        <p:blipFill>
          <a:blip r:embed="rId6" cstate="print"/>
          <a:srcRect l="21875" t="12632" r="16406" b="37910"/>
          <a:stretch>
            <a:fillRect/>
          </a:stretch>
        </p:blipFill>
        <p:spPr>
          <a:xfrm>
            <a:off x="4786315" y="4000504"/>
            <a:ext cx="3929090" cy="2594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51648" cy="207170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Використання </a:t>
            </a:r>
            <a:br>
              <a:rPr lang="uk-UA" sz="4000" dirty="0" smtClean="0"/>
            </a:br>
            <a:r>
              <a:rPr lang="uk-UA" sz="4000" dirty="0" smtClean="0"/>
              <a:t>Інноваційних технологій на уроках</a:t>
            </a:r>
            <a:br>
              <a:rPr lang="uk-UA" sz="4000" dirty="0" smtClean="0"/>
            </a:br>
            <a:r>
              <a:rPr lang="uk-UA" sz="4000" dirty="0" smtClean="0"/>
              <a:t>української літератури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1752584" cy="571504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C:\Users\Салатовка\Desktop\Уроки 26.09.11\DSC05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36290"/>
            <a:ext cx="3071834" cy="2721710"/>
          </a:xfrm>
          <a:prstGeom prst="rect">
            <a:avLst/>
          </a:prstGeom>
          <a:noFill/>
        </p:spPr>
      </p:pic>
      <p:pic>
        <p:nvPicPr>
          <p:cNvPr id="13316" name="Picture 4" descr="C:\Users\Салатовка\Desktop\Уроки 26.09.11\DSC05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496"/>
            <a:ext cx="3575756" cy="3000396"/>
          </a:xfrm>
          <a:prstGeom prst="rect">
            <a:avLst/>
          </a:prstGeom>
          <a:noFill/>
        </p:spPr>
      </p:pic>
      <p:pic>
        <p:nvPicPr>
          <p:cNvPr id="13318" name="Picture 6" descr="C:\Users\Салатовка\Desktop\Уроки 26.09.11\DSC05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522" y="2857496"/>
            <a:ext cx="323119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928934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“Пароль”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786058"/>
            <a:ext cx="174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в парах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286520"/>
            <a:ext cx="251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Групов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5429264"/>
            <a:ext cx="265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захисту проектів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6286520"/>
            <a:ext cx="164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«Прес»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Салатовка\Desktop\Уроки 26.09.11\DSC05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42852"/>
            <a:ext cx="3143272" cy="2646966"/>
          </a:xfrm>
          <a:prstGeom prst="rect">
            <a:avLst/>
          </a:prstGeom>
          <a:noFill/>
        </p:spPr>
      </p:pic>
      <p:pic>
        <p:nvPicPr>
          <p:cNvPr id="26627" name="Picture 3" descr="C:\Users\Салатовка\Desktop\Уроки 26.09.11\DSC05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3071834" cy="2500330"/>
          </a:xfrm>
          <a:prstGeom prst="rect">
            <a:avLst/>
          </a:prstGeom>
          <a:noFill/>
        </p:spPr>
      </p:pic>
      <p:pic>
        <p:nvPicPr>
          <p:cNvPr id="26628" name="Picture 4" descr="C:\Users\Салатовка\Desktop\Уроки 26.09.11\DSC05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39650"/>
            <a:ext cx="2500330" cy="3810024"/>
          </a:xfrm>
          <a:prstGeom prst="rect">
            <a:avLst/>
          </a:prstGeom>
          <a:noFill/>
        </p:spPr>
      </p:pic>
      <p:pic>
        <p:nvPicPr>
          <p:cNvPr id="26629" name="Picture 5" descr="C:\Users\Салатовка\Desktop\Уроки 26.09.11\DSC05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3714752"/>
            <a:ext cx="3166489" cy="2532679"/>
          </a:xfrm>
          <a:prstGeom prst="rect">
            <a:avLst/>
          </a:prstGeom>
          <a:noFill/>
        </p:spPr>
      </p:pic>
      <p:pic>
        <p:nvPicPr>
          <p:cNvPr id="26630" name="Picture 6" descr="C:\Users\Салатовка\Desktop\Уроки 26.09.11\DSC056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071810"/>
            <a:ext cx="2500330" cy="328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Урок-презентація “ Історичні пісні – неоціненні скарби, що </a:t>
            </a:r>
            <a:r>
              <a:rPr lang="uk-UA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“йдуть</a:t>
            </a: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землі від покоління до </a:t>
            </a:r>
            <a:r>
              <a:rPr lang="uk-UA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покоління”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Салатовка\Desktop\Уроки 26.09.11\DSC05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3571900" cy="3582105"/>
          </a:xfrm>
          <a:prstGeom prst="rect">
            <a:avLst/>
          </a:prstGeom>
          <a:noFill/>
        </p:spPr>
      </p:pic>
      <p:pic>
        <p:nvPicPr>
          <p:cNvPr id="27651" name="Picture 3" descr="C:\Users\Салатовка\Desktop\Уроки 26.09.11\DSC05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643338" cy="364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Урок захисту проектів 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“ Поезія 20-х рр. </a:t>
            </a:r>
            <a:r>
              <a:rPr lang="en-US" dirty="0" smtClean="0">
                <a:solidFill>
                  <a:srgbClr val="FFC000"/>
                </a:solidFill>
              </a:rPr>
              <a:t>XX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err="1" smtClean="0">
                <a:solidFill>
                  <a:srgbClr val="FFC000"/>
                </a:solidFill>
              </a:rPr>
              <a:t>століття”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8674" name="Picture 2" descr="C:\Users\Салатовка\Desktop\Уроки 26.09.11\DSC05608.JPG"/>
          <p:cNvPicPr>
            <a:picLocks noChangeAspect="1" noChangeArrowheads="1"/>
          </p:cNvPicPr>
          <p:nvPr/>
        </p:nvPicPr>
        <p:blipFill>
          <a:blip r:embed="rId2" cstate="print"/>
          <a:srcRect l="9804" t="4918" r="19608" b="2367"/>
          <a:stretch>
            <a:fillRect/>
          </a:stretch>
        </p:blipFill>
        <p:spPr bwMode="auto">
          <a:xfrm>
            <a:off x="357157" y="2143116"/>
            <a:ext cx="3519695" cy="4214842"/>
          </a:xfrm>
          <a:prstGeom prst="rect">
            <a:avLst/>
          </a:prstGeom>
          <a:noFill/>
        </p:spPr>
      </p:pic>
      <p:pic>
        <p:nvPicPr>
          <p:cNvPr id="28675" name="Picture 3" descr="C:\Users\Салатовка\Desktop\Уроки 26.09.11\DSC05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алатовка\Desktop\Уроки 26.09.11\DSC05629.JPG"/>
          <p:cNvPicPr>
            <a:picLocks noChangeAspect="1" noChangeArrowheads="1"/>
          </p:cNvPicPr>
          <p:nvPr/>
        </p:nvPicPr>
        <p:blipFill>
          <a:blip r:embed="rId2" cstate="print"/>
          <a:srcRect t="21505"/>
          <a:stretch>
            <a:fillRect/>
          </a:stretch>
        </p:blipFill>
        <p:spPr bwMode="auto">
          <a:xfrm>
            <a:off x="2071670" y="785794"/>
            <a:ext cx="4500594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786478" cy="1143000"/>
          </a:xfrm>
          <a:solidFill>
            <a:srgbClr val="FFFF99"/>
          </a:solidFill>
          <a:ln>
            <a:solidFill>
              <a:srgbClr val="FFFF00"/>
            </a:solidFill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Застосування ІКТ на уроках української літератури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4480" y="5000636"/>
            <a:ext cx="7072362" cy="156966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над змістом повісті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«Тіні забутих предків»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Коцюбинського із використанням фрагментів фільму</a:t>
            </a:r>
            <a:endParaRPr kumimoji="0" lang="uk-UA" sz="2400" b="1" i="0" u="none" strike="noStrike" cap="all" normalizeH="0" baseline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A2A5D2">
                <a:alpha val="88000"/>
              </a:srgbClr>
            </a:gs>
            <a:gs pos="28000">
              <a:srgbClr val="7030A0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Салатовка\Desktop\Уроки 26.09.11\DSC05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14858"/>
            <a:ext cx="4643470" cy="4170525"/>
          </a:xfrm>
          <a:prstGeom prst="rect">
            <a:avLst/>
          </a:prstGeom>
          <a:noFill/>
        </p:spPr>
      </p:pic>
      <p:pic>
        <p:nvPicPr>
          <p:cNvPr id="30724" name="Picture 4" descr="C:\Users\Салатовка\Desktop\Уроки 26.09.11\DSC05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357686" cy="392909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071934" y="4429132"/>
            <a:ext cx="47863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Перегляд фрагментів документального фільму «Червоний ренесанс» під час вивчення теми «Поезія 20-х рр.. 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XX 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ст.» 11 клас</a:t>
            </a:r>
            <a:endParaRPr kumimoji="0" lang="uk-UA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786314" cy="1928826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І. Франко – митець і громадський діяч. 7 клас. </a:t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Перегляд фільму</a:t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“Іван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Франко. Львівські сторінки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життя”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1362456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7030A0"/>
                </a:solidFill>
              </a:rPr>
              <a:t>Призові місця на </a:t>
            </a:r>
            <a:r>
              <a:rPr sz="4800" smtClean="0">
                <a:solidFill>
                  <a:srgbClr val="7030A0"/>
                </a:solidFill>
              </a:rPr>
              <a:t>II</a:t>
            </a:r>
            <a:r>
              <a:rPr lang="uk-UA" sz="4800" dirty="0" smtClean="0">
                <a:solidFill>
                  <a:srgbClr val="7030A0"/>
                </a:solidFill>
              </a:rPr>
              <a:t> етапі предметних олімпіад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7772400" cy="4500594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– 2010 н. р.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місце 10 клас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Божко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Руслан)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2010 – 2011 н. р. ІІ місце 11 клас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Божко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Руслан)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ІІІ місце 10 клас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Литовченко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Галина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2011-2012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місце 9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клас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Патлаха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Таїсія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ІІ місце  8 клас (Іваник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Альона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ІІІ місце 10 клас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Чупик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Марія),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місце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клас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Патлаха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Таїсія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ІІ місце 9 клас (Жалило Софія)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І місце 11 клас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Патлаха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Таїсія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ІІІ місце 7 клас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Алєксєєнко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Анна),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ІІІ місце 9 клас (Іваник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Альона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ІІІ місце 10 клас (Жалило Софія).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072198" y="5143512"/>
            <a:ext cx="2428892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7686" y="2786058"/>
            <a:ext cx="3000396" cy="16430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57818" y="571480"/>
            <a:ext cx="3429024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8662" y="714356"/>
            <a:ext cx="3143272" cy="150019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2" y="1000108"/>
            <a:ext cx="3214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«Душа німіє коло їх»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643570" y="785794"/>
            <a:ext cx="3143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Позакласна робота з предмета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72000" y="3000372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Засідання членів літературного гуртка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00760" y="5357826"/>
            <a:ext cx="2428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Свято «Восьме чудо світу»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9" idx="2"/>
            <a:endCxn id="31745" idx="3"/>
          </p:cNvCxnSpPr>
          <p:nvPr/>
        </p:nvCxnSpPr>
        <p:spPr>
          <a:xfrm rot="10800000" flipV="1">
            <a:off x="4143340" y="1178703"/>
            <a:ext cx="1214478" cy="236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4"/>
            <a:endCxn id="10" idx="0"/>
          </p:cNvCxnSpPr>
          <p:nvPr/>
        </p:nvCxnSpPr>
        <p:spPr>
          <a:xfrm rot="5400000">
            <a:off x="5965041" y="1678769"/>
            <a:ext cx="100013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7"/>
          </p:cNvCxnSpPr>
          <p:nvPr/>
        </p:nvCxnSpPr>
        <p:spPr>
          <a:xfrm rot="5400000">
            <a:off x="6361233" y="3427205"/>
            <a:ext cx="3709699" cy="141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749" name="Picture 5" descr="C:\Users\Салатовка\Desktop\Уроки 26.09.11\DSC05623.JPG"/>
          <p:cNvPicPr>
            <a:picLocks noChangeAspect="1" noChangeArrowheads="1"/>
          </p:cNvPicPr>
          <p:nvPr/>
        </p:nvPicPr>
        <p:blipFill>
          <a:blip r:embed="rId3" cstate="print"/>
          <a:srcRect r="8106"/>
          <a:stretch>
            <a:fillRect/>
          </a:stretch>
        </p:blipFill>
        <p:spPr bwMode="auto">
          <a:xfrm>
            <a:off x="214282" y="2357430"/>
            <a:ext cx="407196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281</Words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Салатовка Людмила Миколаївна  Вчитель української мови та літератури І категорії  Науково-методична проблема: “ Використання інноваційних технологій на уроках української мови і літератури ”  </vt:lpstr>
      <vt:lpstr>Використання  Інноваційних технологій на уроках української літератури</vt:lpstr>
      <vt:lpstr>Слайд 3</vt:lpstr>
      <vt:lpstr>Урок-презентація “ Історичні пісні – неоціненні скарби, що “йдуть по землі від покоління до покоління”</vt:lpstr>
      <vt:lpstr>Урок захисту проектів  “ Поезія 20-х рр. XX століття”</vt:lpstr>
      <vt:lpstr>Застосування ІКТ на уроках української літератури</vt:lpstr>
      <vt:lpstr>І. Франко – митець і громадський діяч. 7 клас.  Перегляд фільму  “Іван Франко. Львівські сторінки життя”</vt:lpstr>
      <vt:lpstr>Призові місця на II етапі предметних олімпіад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 Інноваційних технологій на уроках української літератури</dc:title>
  <dc:creator>СЕРЫЙ</dc:creator>
  <cp:lastModifiedBy>Admin</cp:lastModifiedBy>
  <cp:revision>53</cp:revision>
  <dcterms:created xsi:type="dcterms:W3CDTF">2011-10-01T18:27:04Z</dcterms:created>
  <dcterms:modified xsi:type="dcterms:W3CDTF">2014-10-07T08:15:40Z</dcterms:modified>
</cp:coreProperties>
</file>