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E61A-D610-4C7B-B718-DC6F8A327EDB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F7084-E6A2-45E1-82C0-174F61FEB7D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F7084-E6A2-45E1-82C0-174F61FEB7D8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F7084-E6A2-45E1-82C0-174F61FEB7D8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A31292-6EC7-46BD-BA80-369C7898EC28}" type="datetimeFigureOut">
              <a:rPr lang="uk-UA" smtClean="0"/>
              <a:pPr/>
              <a:t>26.05.2014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84467A-4C1C-48DB-99BD-44728DD7973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Звіт про роботу методичного об’єднання вчителів суспільно – гуманітарного циклу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IMG02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517771" cy="4674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Проведено предметні тижні </a:t>
            </a:r>
            <a:endParaRPr lang="uk-UA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Українська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мова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література ( листопад )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Правознавство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 грудень )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Історія ( січень )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Світова література ( лютий )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Іноземна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мова ( квітень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4460~1\AppData\Local\Temp\Rar$DI15.111\novyj_risunok-14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266429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075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14313"/>
            <a:ext cx="4929188" cy="3697287"/>
          </a:xfrm>
        </p:spPr>
      </p:pic>
      <p:pic>
        <p:nvPicPr>
          <p:cNvPr id="8" name="Содержимое 7" descr="DSC00761n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57700" y="3429000"/>
            <a:ext cx="4686300" cy="3200400"/>
          </a:xfrm>
        </p:spPr>
      </p:pic>
      <p:pic>
        <p:nvPicPr>
          <p:cNvPr id="4098" name="Picture 2" descr="C:\Users\4460~1\AppData\Local\Temp\Rar$DI20.367\Logoзз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096344" cy="2016224"/>
          </a:xfrm>
          <a:prstGeom prst="rect">
            <a:avLst/>
          </a:prstGeom>
          <a:noFill/>
        </p:spPr>
      </p:pic>
      <p:pic>
        <p:nvPicPr>
          <p:cNvPr id="5" name="Picture 7" descr="school10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Тематичні лінійки</a:t>
            </a:r>
            <a:endParaRPr lang="uk-UA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 Слово рідне ” ( До Дня української писемності )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 Минуще все, а рідне слово вічне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 До Міжнародного дня рідної мови )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 Наш Кобзар ”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4460~1\AppData\Local\Temp\Rar$DI01.391\9293541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6946032" cy="328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78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50" cy="3643313"/>
          </a:xfrm>
        </p:spPr>
      </p:pic>
      <p:pic>
        <p:nvPicPr>
          <p:cNvPr id="7" name="Содержимое 6" descr="DSC0078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482975"/>
            <a:ext cx="4500562" cy="3375025"/>
          </a:xfrm>
        </p:spPr>
      </p:pic>
      <p:pic>
        <p:nvPicPr>
          <p:cNvPr id="1026" name="Picture 2" descr="C:\Users\Сергей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4130976" cy="428604"/>
          </a:xfrm>
          <a:prstGeom prst="rect">
            <a:avLst/>
          </a:prstGeom>
          <a:noFill/>
        </p:spPr>
      </p:pic>
      <p:pic>
        <p:nvPicPr>
          <p:cNvPr id="9218" name="Picture 2" descr="C:\Users\Лариса\AppData\Local\Temp\Rar$DI01.273\cl32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8640"/>
            <a:ext cx="3312368" cy="3168352"/>
          </a:xfrm>
          <a:prstGeom prst="rect">
            <a:avLst/>
          </a:prstGeom>
          <a:noFill/>
        </p:spPr>
      </p:pic>
      <p:pic>
        <p:nvPicPr>
          <p:cNvPr id="8" name="Picture 4" descr="0_5a18f_7a0c4d77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7112"/>
            <a:ext cx="3600400" cy="1994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Участь у відзначенні ювілею Т. Г. Шевченка</a:t>
            </a:r>
            <a:endParaRPr lang="uk-UA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05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3"/>
            <a:ext cx="4714908" cy="3536181"/>
          </a:xfrm>
        </p:spPr>
      </p:pic>
      <p:pic>
        <p:nvPicPr>
          <p:cNvPr id="7" name="Содержимое 6" descr="DSC005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589735"/>
            <a:ext cx="4357686" cy="3268265"/>
          </a:xfrm>
        </p:spPr>
      </p:pic>
      <p:pic>
        <p:nvPicPr>
          <p:cNvPr id="5" name="Picture 7" descr="le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36004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Участь у конкурсах</a:t>
            </a:r>
            <a:endParaRPr lang="uk-UA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Грінвіч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” (Іноземна мова)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Ведмежонок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” ( Російська мова 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Соняшник ” ( Українська мова 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Конкурс імені П.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Патлаха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 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Жалило 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uk-UA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4460~1\AppData\Local\Temp\Rar$DI24.062\logo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03244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Результативність участі в ІІ турі Всеукраїнських олімпіад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Правознавство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Іваник А. (9 клас) – 1 місце</a:t>
            </a: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Палкан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І. (11 клас) – 3 місце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Українська мова і література </a:t>
            </a: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Алєксєєнко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А. (7 клас) – 3 місце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Іваник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А. (9 клас) – 3 місце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Жалило С. (10 клас) - 3 місце</a:t>
            </a: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Патлаха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Т. (11 клас) - 1 місце </a:t>
            </a:r>
          </a:p>
        </p:txBody>
      </p:sp>
      <p:pic>
        <p:nvPicPr>
          <p:cNvPr id="4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240360" cy="294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IMG02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1402" y="1773872"/>
            <a:ext cx="6039196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Методичне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об‘єднання працює над проблемою :</a:t>
            </a:r>
            <a:b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“ Використання педагогічних технологій навчання з метою стимулювання креативності учнів ”</a:t>
            </a:r>
            <a:endParaRPr lang="uk-UA" sz="28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12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229200"/>
            <a:ext cx="1666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Методичне об’єднання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налічує</a:t>
            </a:r>
            <a:b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вчителів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347864" y="1484784"/>
            <a:ext cx="5400600" cy="487375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Дерун Н. І.</a:t>
            </a:r>
          </a:p>
          <a:p>
            <a:pPr algn="ctr"/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Юрченко </a:t>
            </a:r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Г. Г.</a:t>
            </a:r>
          </a:p>
          <a:p>
            <a:pPr algn="ctr"/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Юрченко М. Л.</a:t>
            </a:r>
          </a:p>
          <a:p>
            <a:pPr algn="ctr"/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Усата А. І.</a:t>
            </a:r>
          </a:p>
          <a:p>
            <a:pPr algn="ctr"/>
            <a:r>
              <a:rPr lang="uk-UA" sz="11100" dirty="0" err="1" smtClean="0">
                <a:latin typeface="Times New Roman" pitchFamily="18" charset="0"/>
                <a:cs typeface="Times New Roman" pitchFamily="18" charset="0"/>
              </a:rPr>
              <a:t>Морковкіна</a:t>
            </a:r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 К. І.</a:t>
            </a:r>
          </a:p>
          <a:p>
            <a:pPr algn="ctr"/>
            <a:r>
              <a:rPr lang="uk-UA" sz="11100" dirty="0" err="1" smtClean="0">
                <a:latin typeface="Times New Roman" pitchFamily="18" charset="0"/>
                <a:cs typeface="Times New Roman" pitchFamily="18" charset="0"/>
              </a:rPr>
              <a:t>Салатовка</a:t>
            </a:r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Л. М.</a:t>
            </a:r>
          </a:p>
          <a:p>
            <a:pPr algn="ctr"/>
            <a:r>
              <a:rPr lang="uk-UA" sz="11100" dirty="0" smtClean="0">
                <a:latin typeface="Times New Roman" pitchFamily="18" charset="0"/>
                <a:cs typeface="Times New Roman" pitchFamily="18" charset="0"/>
              </a:rPr>
              <a:t>Майна Л. О.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7" name="Рисунок 4" descr="166 слайд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980728"/>
            <a:ext cx="5780088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Проблемні питання, над вирішенням яких працюють члени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методичного об’єднання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 Гра на уроках іноземної мови ” </a:t>
            </a:r>
            <a:r>
              <a:rPr lang="uk-UA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Морковкіна</a:t>
            </a:r>
            <a:r>
              <a:rPr lang="uk-UA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К. І.)</a:t>
            </a:r>
          </a:p>
          <a:p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Використання інтерактивних технологій на уроках історії ” </a:t>
            </a:r>
            <a:r>
              <a:rPr lang="uk-UA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(Юрченко М. Л</a:t>
            </a:r>
            <a:r>
              <a:rPr lang="uk-UA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uk-UA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 Впровадження технологій ОЗОН на уроках української мови ” </a:t>
            </a:r>
            <a:r>
              <a:rPr lang="uk-UA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(Дерун Н. І.) </a:t>
            </a:r>
          </a:p>
          <a:p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Інтерактив</a:t>
            </a: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 уроках української літератури ” </a:t>
            </a:r>
            <a:r>
              <a:rPr lang="uk-UA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Салатовка</a:t>
            </a:r>
            <a:r>
              <a:rPr lang="uk-UA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Л. М.)</a:t>
            </a:r>
          </a:p>
        </p:txBody>
      </p:sp>
      <p:pic>
        <p:nvPicPr>
          <p:cNvPr id="2050" name="Picture 2" descr="C:\Users\4460~1\AppData\Local\Temp\Rar$DI09.560\Рисунок1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29690"/>
            <a:ext cx="3888432" cy="2828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 2013 – 2014 н. р. </a:t>
            </a:r>
            <a:r>
              <a:rPr lang="uk-UA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розглянуло такі проблемні питання: </a:t>
            </a:r>
            <a:endParaRPr lang="uk-UA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352928" cy="48737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проектів на уроках суспільно-гуманітарного циклу</a:t>
            </a:r>
          </a:p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Обдарованість дитини ”</a:t>
            </a:r>
          </a:p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Впровадження інтерактивних технологій ”</a:t>
            </a:r>
          </a:p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Обговорення відкритих уроків</a:t>
            </a:r>
          </a:p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Впровадження технологій креативного навчання ”</a:t>
            </a:r>
            <a:endParaRPr lang="uk-UA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73a4da2681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333375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0755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14313"/>
            <a:ext cx="4143375" cy="3071812"/>
          </a:xfrm>
          <a:prstGeom prst="rect">
            <a:avLst/>
          </a:prstGeom>
        </p:spPr>
      </p:pic>
      <p:pic>
        <p:nvPicPr>
          <p:cNvPr id="8" name="Рисунок 7" descr="DSC0075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7620" y="2786058"/>
            <a:ext cx="5021439" cy="3819525"/>
          </a:xfrm>
          <a:prstGeom prst="rect">
            <a:avLst/>
          </a:prstGeom>
        </p:spPr>
      </p:pic>
      <p:pic>
        <p:nvPicPr>
          <p:cNvPr id="1026" name="Picture 2" descr="C:\Users\4460~1\AppData\Local\Temp\Rar$DI03.128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46167"/>
            <a:ext cx="2615189" cy="3411833"/>
          </a:xfrm>
          <a:prstGeom prst="rect">
            <a:avLst/>
          </a:prstGeom>
          <a:noFill/>
        </p:spPr>
      </p:pic>
      <p:pic>
        <p:nvPicPr>
          <p:cNvPr id="6" name="Рисунок 5" descr="i178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88640"/>
            <a:ext cx="4241016" cy="24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Атестація 2013 – 2014 н. р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778387" cy="484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2013 – 2014 н. р. проведено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відкритих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уроків. Найкращі з них: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 Багатозначність, синонімія, антонімія фразеологізмів ”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 Дерун Н. І. Укр.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мова,10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клас)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 Дні тижня ”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Морковкіна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К. І. Іноземна мова, 3 клас )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Правописание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 Майна Л.О.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5 клас)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 Проблема метафоричного світобачення в оповіданні Ф. Кафки “ Перевтілення ”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(Усата А. І. Світова література, 11 клас) 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Звіт по самоосвіті 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Морковкіної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К. І.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024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3197" y="1600200"/>
            <a:ext cx="6495605" cy="4873625"/>
          </a:xfrm>
        </p:spPr>
      </p:pic>
      <p:pic>
        <p:nvPicPr>
          <p:cNvPr id="6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941887"/>
            <a:ext cx="25050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444</Words>
  <Application>Microsoft Office PowerPoint</Application>
  <PresentationFormat>Экран (4:3)</PresentationFormat>
  <Paragraphs>59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Звіт про роботу методичного об’єднання вчителів суспільно – гуманітарного циклу </vt:lpstr>
      <vt:lpstr>Методичне об‘єднання працює над проблемою : “ Використання педагогічних технологій навчання з метою стимулювання креативності учнів ”</vt:lpstr>
      <vt:lpstr>Методичне об’єднання налічує  7 вчителів  </vt:lpstr>
      <vt:lpstr>Проблемні питання, над вирішенням яких працюють члени методичного об’єднання  :</vt:lpstr>
      <vt:lpstr>У 2013 – 2014 н. р. МО розглянуло такі проблемні питання: </vt:lpstr>
      <vt:lpstr>Слайд 6</vt:lpstr>
      <vt:lpstr>Атестація 2013 – 2014 н. р.</vt:lpstr>
      <vt:lpstr>У 2013 – 2014 н. р. проведено  7 відкритих уроків. Найкращі з них:</vt:lpstr>
      <vt:lpstr>Звіт по самоосвіті Морковкіної К. І.</vt:lpstr>
      <vt:lpstr>Проведено предметні тижні </vt:lpstr>
      <vt:lpstr>Слайд 11</vt:lpstr>
      <vt:lpstr>Тематичні лінійки</vt:lpstr>
      <vt:lpstr>Слайд 13</vt:lpstr>
      <vt:lpstr>Участь у відзначенні ювілею Т. Г. Шевченка</vt:lpstr>
      <vt:lpstr>Участь у конкурсах</vt:lpstr>
      <vt:lpstr>Результативність участі в ІІ турі Всеукраїнських олімпіад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методичного об’єднання вчителів суспільно – гуманітарного циклу</dc:title>
  <dc:creator>Сергей</dc:creator>
  <cp:lastModifiedBy>Лариса</cp:lastModifiedBy>
  <cp:revision>37</cp:revision>
  <dcterms:created xsi:type="dcterms:W3CDTF">2014-05-24T19:17:07Z</dcterms:created>
  <dcterms:modified xsi:type="dcterms:W3CDTF">2014-05-26T15:52:22Z</dcterms:modified>
</cp:coreProperties>
</file>